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FF"/>
    <a:srgbClr val="FFCF01"/>
    <a:srgbClr val="0000FF"/>
    <a:srgbClr val="996633"/>
    <a:srgbClr val="009900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90929"/>
  </p:normalViewPr>
  <p:slideViewPr>
    <p:cSldViewPr>
      <p:cViewPr varScale="1">
        <p:scale>
          <a:sx n="80" d="100"/>
          <a:sy n="80" d="100"/>
        </p:scale>
        <p:origin x="87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49E3A693-CBAE-4F96-B48B-2D58B0B491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EB84E775-FAAD-470C-B640-07D5A9BDBF5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1C28971A-66D7-46EF-8A6B-6587E30FB76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EDCFA24D-1465-4257-B0FA-5A3A5C68A32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C8618B1-6705-4AA1-A8F6-6F4C9C7D7C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67">
    <iact:property name="dataType"/>
    <iact:actionData xml:id="d0">
      <inkml:trace xmlns:inkml="http://www.w3.org/2003/InkML" xml:id="stk0" contextRef="#ctx0" brushRef="#br0">4690 5370 0,'0'0'10,"0"0"-9,0 0 4,0 0 4,0 0 1,0 0 1,0 0-2,0 0 1,0 0 1,0 0-2,45-9 1,-7 5 1,24 0-1,24 0-1,22 0 2,0-5 0,-17-3 0,-17 0-3,-4-1 2,-3 1 0,7-1 0,17 5 0,8 4 0,13-4 0,0-1 1,-5-3-2,1-1 1,8 5 0,8 4 0,8 0 0,-16 0 0,-8-4 0,3-1 1,14 5-3,15 0 2,5-8 0,-17-1 1,-16 1-1,-9-1-1,9 5 1,12 4 1,5 4-1,-9 0-1,0 4 1,12 4 0,21 1 0,13-5 0,16 0-1,12-4 1,0-4 2,22 0-4,24-9 3,-9 1-2,-16-1 0</inkml:trace>
    </iact:actionData>
  </iact:action>
  <iact:action type="add" startTime="11058">
    <iact:property name="dataType"/>
    <iact:actionData xml:id="d1">
      <inkml:trace xmlns:inkml="http://www.w3.org/2003/InkML" xml:id="stk1" contextRef="#ctx0" brushRef="#br0">5534 6910 0,'0'0'3,"0"0"1,103-9 5,9 9 1,24 5 0,1-1 0,16 4 2,4 4-2,1 1-3,-10-1 3,-11 1 0,0 3 1,7-3-2,14-1 1,-1-4 0,8 1 0,13-5 0,13-4 0,48-13 0,6-11 0,15-18 0</inkml:trace>
    </iact:actionData>
  </iact:action>
  <iact:action type="add" startTime="20903">
    <iact:property name="dataType"/>
    <iact:actionData xml:id="d2">
      <inkml:trace xmlns:inkml="http://www.w3.org/2003/InkML" xml:id="stk2" contextRef="#ctx0" brushRef="#br0">5650 8785 0,'0'0'3,"0"0"4,0 0-1,0 0 4,0 0 0,87-16 0,8-9 0,29-12 0,-4-5 0,-4 5 1,8 4-2,8 12 2,-12 9-1,-21 8-1,-20 4 1,0 4 1,12 4-2,25 0 1,24-4 0,17 1 0,13-1 1,16-4-1,9 0 0,-5 4 0,-8 0 0,-12 4 0,-1 1 0,-7-1 0,-5-4 0,4-4 0,13-4 0,8-4 0,33-9 0,4-8 0,17-8 0,46-17-1,-13-4 2,-17-8-2</inkml:trace>
    </iact:actionData>
  </iact:action>
  <iact:action type="add" startTime="27431">
    <iact:property name="dataType"/>
    <iact:actionData xml:id="d3">
      <inkml:trace xmlns:inkml="http://www.w3.org/2003/InkML" xml:id="stk3" contextRef="#ctx0" brushRef="#br0">5261 10267 0,'0'0'1,"0"0"6,0 0 3,0 0-1,0 0 2,0 0-2,54 5 1,-30-1 0,5 0 0,9 0 0,7 0 1,25 9-1,21 3 0,13 1 0,-5-5 0,-8 1 0,-12-5 0,-13 0-1,0-4 1,9 0 0,16 5 0,12-5 0,1 0 0,-5 0 0,-12-8 0,-9-4 0,9-5 0,17-3-1,11 3 1,18 1 0,-9-1 0,-12-3 0,-9-5 0,1 0 0,7 1-1,13-1 1,-4 5 0,-16-1 0,-21 0 0,-13 1-1,0-1 1,9 1 0,24-1 0,13 1 0,0-1-1,-17 5 6,-16-1-10,-9 1 5,9 4 0,21-5 0,12 1 0,12-1-1,-21 1 1,-11-1 0,-5 1 0,8 0 0,21-5 0,12 0 0,-8-3 0,-16 3 0,-5 5 0,9-1 0,16-3-1,9 3 1,-13 1 0,-12 4 1,-5-1-1,21 1 0,17-4 0,4-1 0,-12 5 0,-9 4-1,4 0 2,13 0-2,-4-5 2,-21 5-3,-21 4 4,-4 4-3,9-4 0,16 0 1,8 0 0,-4 0-1,-16 0 1,-9 4 0,4 1 0,17-5-1,5-5 1,-1 1 0,-17 4 0,-7 4 0,-14 1-1,18-1 2,12-4-2,4 0 1,-4 0 1,-17 4-2,-12 0 1,8 0 0,25-4-1,25-8 1,16-5 0</inkml:trace>
    </iact:actionData>
  </iact:action>
  <iact:action type="add" startTime="56072">
    <iact:property name="dataType"/>
    <iact:actionData xml:id="d4">
      <inkml:trace xmlns:inkml="http://www.w3.org/2003/InkML" xml:id="stk4" contextRef="#ctx0" brushRef="#br0">4181 11700 0,'0'0'5,"0"0"-2,0 0 8,0 0-3,0 0 2,0 0 0,0 0 1,0 0-2,0 0 0,0 0 1,0 0 0,0 0 0,0 0 0,0 0 0,0 0-1,0 0 1,0 0 0,58 41 0,-25-28 0,17 3-1,-1-3 1,9 3 0,8 1 0,-8 0 0,0-1 0,0 1 0,4-5-1,13 0 1,16-3 1,20-1-2,1-4 1,-4 4-1,-5 1 2,1-1-2,7-4 1,17-4 0,5 0-1,-9 0 1,4 0 0,1-4 0,15-4 0,14-5 0,-14-3 0,-7-1 1,8 1-3,12-5 2,4-4 0,-8-4 0,9 0 0,7 0 2,1 0-4,-5 0 1,1 0 4,4 4-6,7 1 3,18 3 0,24-4 0,-4-12 0,0-25-1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98">
    <iact:property name="dataType"/>
    <iact:actionData xml:id="d0">
      <inkml:trace xmlns:inkml="http://www.w3.org/2003/InkML" xml:id="stk0" contextRef="#ctx0" brushRef="#br0">21868 2492 0,'0'0'0,"0"0"7,0 0 3,0 0-1,0 0 1,0 0 0,0 0-1,0 0 2,0 0-2,0 0 1,0 0 0,0 0-1,0 0 1,0 0 0,0 0-1,0 0 1,0 0 0,0 0-1,0 0 1</inkml:trace>
    </iact:actionData>
  </iact:action>
  <iact:action type="add" startTime="13169">
    <iact:property name="dataType"/>
    <iact:actionData xml:id="d1">
      <inkml:trace xmlns:inkml="http://www.w3.org/2003/InkML" xml:id="stk1" contextRef="#ctx0" brushRef="#br0">21359 2012 0,'0'0'8,"0"0"2,-25 49 0,9 1 0,-13 16-1,0 17 3,-4 0-4,4 25 1,4-1 2,8-7-2,9-9 1,12-33 0,5-9-1,3-16 1,5-8 0,-1-8 0,1-9-1,-1-8 1,-16 0 0,108-66 0,-5-17-1,13-25 1,-33 17 0,-29 25 0,-21 16 0,-13 17-1,-3 0 1,-13 17 0,4-1-1,-4 9 2,-4 0-2,0 8 0,0 0 1,0 0 0,0 8 0,5 8-1,-1 1 1,4 8 0,4 0 0,5 16 0,4-8-1,-1 9 1,1-1 0,4-8 0,0-8-1,4-9 1</inkml:trace>
    </iact:actionData>
  </iact:action>
  <iact:action type="add" startTime="13951">
    <iact:property name="dataType"/>
    <iact:actionData xml:id="d2">
      <inkml:trace xmlns:inkml="http://www.w3.org/2003/InkML" xml:id="stk2" contextRef="#ctx0" brushRef="#br0">21256 2260 0,'0'0'8,"0"0"2,0 0 0,0 0 0,0 0-1,0 0 1,0 0 0,0 0-1,0 0 2,0 0-2,0 0 1,0 0-1,0 0 3,0 0-4,0 0 3,0 0-2,54-8 0,-17 24 1,12 1 0,18 8-1,-1-9 1,-12 1 0,-9 0 0,-4-9-1,-3 0 1,-1 0 0</inkml:trace>
    </iact:actionData>
  </iact:action>
  <iact:action type="add" startTime="15105">
    <iact:property name="dataType"/>
    <iact:actionData xml:id="d3">
      <inkml:trace xmlns:inkml="http://www.w3.org/2003/InkML" xml:id="stk3" contextRef="#ctx0" brushRef="#br0">17011 720 0,'0'0'8,"0"0"2,0 0 0,0 0 0,0 0 0,0 0 0,0 0-1</inkml:trace>
    </iact:actionData>
  </iact:action>
  <iact:action type="add" startTime="15616">
    <iact:property name="dataType"/>
    <iact:actionData xml:id="d4">
      <inkml:trace xmlns:inkml="http://www.w3.org/2003/InkML" xml:id="stk4" contextRef="#ctx0" brushRef="#br0">16982 1035 0,'0'0'9,"0"0"1,0 0 0,0 0 0,0-50 0,-4 25 0,-5-16-1,-3-17 1,-17-17 0,-16 1 0,-26 7 0,-24 18 0,0 24-1,4 17 1,-4 32 0,-17 34 0,4 50 0,13 25 0,25 7-1,29-15 1,24-18 1,21-24-2,17-17 1,8-24-1,4-9 1,0-25 0,0 0 0,4-16 0,17-8-1,25-34 1,12-25 0,-8-16 0,-21 8 0,-25 25-1,-8 9 1,-9 16 0,-3 0 0,-5 16 0,-3 0-1,-1 1 1,0 8 0,1 8 0,-1 0-1,4 8 1,9 8 0,16 18 0,17 32-1,12 8 2,4 1-2,1-17 2,7-17-2,1-24 1,8-17-1,16-33 1</inkml:trace>
    </iact:actionData>
  </iact:action>
  <iact:action type="add" startTime="18194">
    <iact:property name="dataType"/>
    <iact:actionData xml:id="d5">
      <inkml:trace xmlns:inkml="http://www.w3.org/2003/InkML" xml:id="stk5" contextRef="#ctx0" brushRef="#br0">21297 1805 0,'0'0'9,"0"0"0,0 0 1,0 0 0,0 0 0,0 0 0,0 0-1,0 0 1,0 0 0,0 0 0,0 0 0,0 0-1,0 0 1,0 0 0,0 0 0,-8 41 0,8-41-1,0 8 1,0-8 0,0 9 0,4 7 0,4 9-1,9 8 2,-1 9-2,9 7 1,4 1 0,4-9-1,4 9 1,1-9 1,7 1-2,5-1 2,4-8-2,4 1 1,4-10-1</inkml:trace>
    </iact:actionData>
  </iact:action>
  <iact:action type="add" startTime="21455">
    <iact:property name="dataType"/>
    <iact:actionData xml:id="d6">
      <inkml:trace xmlns:inkml="http://www.w3.org/2003/InkML" xml:id="stk6" contextRef="#ctx0" brushRef="#br0">14768 637 0,'0'0'1,"0"0"7,0 0-1,0 0 2,0 58 1,0 17 0,5 49-1,-1 58 1,0 66 1,-4 26-2,8 16 1,4-1-1,-3 9 1,3-8 0,1-8 0,-5-42 0,-4-50 0,0-57 0,-4-59 0,0-32-1</inkml:trace>
    </iact:actionData>
  </iact:action>
  <iact:action type="add" startTime="21871">
    <iact:property name="dataType"/>
    <iact:actionData xml:id="d7">
      <inkml:trace xmlns:inkml="http://www.w3.org/2003/InkML" xml:id="stk7" contextRef="#ctx0" brushRef="#br0">14549 314 0,'0'0'9,"0"0"1,0 0 0,0 0 0,0 0-1,0 0 2,41 0-2,13-8 1,25 8-1,37-8 1,33-1 0,16-7 0,25 8 0,9-9 0,0 9 0,3-1 1,-11 1-2,-9 8 1,-4 0 0,-9 0 0,-20 8 0,-4-8 0,-8 9-1,-5-18 1,0 1 0,-8 0 0,-4 8 0,5 0-1,3 0 2,8 0-1,5 0-1,12 8 2,0 0-2,0 1 1,9-9-1,-1 8 4,9-8-6,8 8 3,16 1 0,17 7 0,8 9 0,17 8 0,4-8 0,-17 0 0,-3 0 0,-9-17-1,-17 8 1,9 1 0,-4-9-1,3 9 1,-3-1 0,-13-7 0,-12 7-1,-21 1 1,-12-9 0,-13 9 0,-16-9-1,-17 8 1,-17 9 0,-16 8 0,-12 1-1,-13 7 1,-8 17 0,-4 16 0,0 26 0,-4 7-1,-5 18 1,-3 7 0,-5 17 0,0 9 0,4-1 0,1 17 0,-1 8 0,1 0-1,3 0 1,1-16 0,-1-9 0,-3-16 0,-5-8 0,-4-34-1,-4-16 1,0-25 2,-4-17-4,0-8 3,0-8-2,0-8 2,-5 7-3,1-7 2,-4 0 0,-17 7 2,-25 1-4,-29 8 1,-20-8 1,-9-8 0,4-1 0,-3 1 0,-9 8-1,-13-9 1,-11 1 0,-14-9 0,-15 0 0,-5 1-1,-9-9 1,-11 8 0,-9-8 0,-4 8-1,-21 1 1,1-1 0,3 0 0,-4 0-1,-8-16 1,17 0-1,0-9 1,-9 1 0,8-9 0,-3 8-1,-21-8 1,-1 1-1,-24 7 1,-25-8 0,-8 9-1,-25-9 1,21-8 1,8 0-3,25-1 2,33-7 1,16 8-3,5-9 2,16 9 0,17 0 0,20 8-1,21 1 1,8 7-1</inkml:trace>
    </iact:actionData>
  </iact:action>
  <iact:action type="add" startTime="60250">
    <iact:property name="dataType"/>
    <iact:actionData xml:id="d8">
      <inkml:trace xmlns:inkml="http://www.w3.org/2003/InkML" xml:id="stk8" contextRef="#ctx0" brushRef="#br0">19237 430 0,'0'0'3,"0"0"-3,0 0 11,0 0-4,-42 0 3,34 0-1,-4 17 1,-9 16 0,-8 33-1,-4 33 0,-4 42 1,4 41 1,12 25-2,8 25 1,5 8-1,12-8 1,-4 8 1,-4-8-4,4 0 4,-8 0-1,-4 8-1,3-25 0,5-24 1,4-42 0,13-33-1,7-33 1,9-34-1</inkml:trace>
    </iact:actionData>
  </iact:action>
  <iact:action type="add" startTime="62863">
    <iact:property name="dataType"/>
    <iact:actionData xml:id="d9">
      <inkml:trace xmlns:inkml="http://www.w3.org/2003/InkML" xml:id="stk9" contextRef="#ctx0" brushRef="#br0">24768 2153 0,'0'0'4,"0"0"8,0 0-5,0 0 4,0 0-1,-82 8 0,-18 0 1,-61 0-4,-34 9 3,1-9 2,20 0-2,46 1-3,45-9 4,29 8-2,21-8 1,17 0-1</inkml:trace>
    </iact:actionData>
  </iact:action>
  <iact:action type="add" startTime="63131">
    <iact:property name="dataType"/>
    <iact:actionData xml:id="d10">
      <inkml:trace xmlns:inkml="http://www.w3.org/2003/InkML" xml:id="stk10" contextRef="#ctx0" brushRef="#br0">24177 1416 0,'0'0'5,"0"0"5,-54 41-1,-41 42 1,-62 49 0,-34 42-1,5-8 1,45-42-1,42-41 1,37-42-1,29-8 1,21-16 0,12-9-1,16 9 0,46-1 1,75 9-1,86 0 1</inkml:trace>
    </iact:actionData>
  </iact:action>
  <iact:action type="add" startTime="65556">
    <iact:property name="dataType"/>
    <iact:actionData xml:id="d11">
      <inkml:trace xmlns:inkml="http://www.w3.org/2003/InkML" xml:id="stk11" contextRef="#ctx0" brushRef="#br0">20093 2591 0,'0'0'4,"0"0"6,54 9 0,12-1-1,25 0 1,0-8-1,13 0 1,-1-16 1,-8-9-2</inkml:trace>
    </iact:actionData>
  </iact:action>
  <iact:action type="add" startTime="65783">
    <iact:property name="dataType"/>
    <iact:actionData xml:id="d12">
      <inkml:trace xmlns:inkml="http://www.w3.org/2003/InkML" xml:id="stk12" contextRef="#ctx0" brushRef="#br0">20466 2459 0,'0'0'7,"0"0"1,0 0 1,41 16 2,42 9-2,57 8 1,34-8 0,-4 0-1,-34-17 1,-28 1 0,-50-1 1,-33 9-3,-30 7 1,-40 43 1,-75 57 0,-46 17-1,5-34 1</inkml:trace>
    </iact:actionData>
  </iact:action>
  <iact:action type="add" startTime="74297">
    <iact:property name="dataType"/>
    <iact:actionData xml:id="d13">
      <inkml:trace xmlns:inkml="http://www.w3.org/2003/InkML" xml:id="stk13" contextRef="#ctx0" brushRef="#br0">19137 3966 0,'0'0'2,"0"0"0,0 0 7,0 0 0,-41-17 1,29 9-1,3 8 1,1 0 0,0 0-1,-5 25 1,-3 41-1,-5 116 1,-8 116 0,17 75 2,4 16-5,8-8 3,0-21 0,-5-16-1,1-17 0,0-37 0,-4-13 1,8-41 0,0-29-1,0-29 1,4-41 0,-8-29 0,-4-21-2,3-21 2,1-12 0,4-13-1,0-12 1,4-8 0,1-5 0,3-3-1,-4-5 0,8 0 1,5-4-1,8 1 1,12-1 0,25-4-1,25-4 0,29-1 1,33 1 0,29-8-1,20-1 1,34-11 0,33-18-1,4-12 0,16-12 1,-8 0-1,-16 0 1,-5 12 0,-20 8-1,-16 9 0,-30 8 1,-25 4 1,-32 0-2,-22 5 0,-11-1 1,-26 0-1,-8 5 1,-8-1-1,-4 1 1,8-9 0,0-21-1,9-24 1,3-25 0,-4-25-1,5-17 0,-13-20 1,-12-21-1,-5-21 1,-20-8 0,-13-4-1,-3-21 0,-22-37 1,1-21 0,-9-29 0,-8 21-1,13 4 0,-9 21 1,4 66-1,5 33 1,-1 50-1,5 49 1,-1 25 0,5 9-1,0 16 1</inkml:trace>
    </iact:actionData>
  </iact:action>
  <iact:action type="add" startTime="80680">
    <iact:property name="dataType"/>
    <iact:actionData xml:id="d14">
      <inkml:trace xmlns:inkml="http://www.w3.org/2003/InkML" xml:id="stk14" contextRef="#ctx0" brushRef="#br0">23477 3900 0,'0'0'2,"0"0"-2,0 0 9,0 0 1,0 0 0,0 0-1,0 0 1,0 0-1,0 0 1,5 49 0,-1-15 0,-4 15-1,4 17 0,4 26 2,5 40-1,-1 30-1,0 24 2,1 0-3,-1-20 2,-3-21-1,-9-17 1,-5-20 0,1-13 0,4-8 0,4 8 0,5 13 0,-5 8 0,0 8-1,-4-12 2,4-17-2,4-12 1,-4-13 0,5-8 0,-1-4-1,-4 4 1,-8 4-1,-8 9 0,-5 8 1,-4-5 0,5-7 0,3-9-1,5-4 0,4-8 1,4-1 0,0-3-1,0-1 1,0 1 0,0-1 0,-8 1-1,-1 4 2,-3-5-1,0-3 1,-1-1-3,-3-8 1,-1-4 1,-4 0 0,-3-4-1,-18 0 1,-24 0-1,-17-9 1,-16-8-1</inkml:trace>
    </iact:actionData>
  </iact:action>
  <iact:action type="add" startTime="83295">
    <iact:property name="dataType"/>
    <iact:actionData xml:id="d15">
      <inkml:trace xmlns:inkml="http://www.w3.org/2003/InkML" xml:id="stk15" contextRef="#ctx0" brushRef="#br0">21256 4811 0,'0'0'6,"0"0"4,0 0 0,0 0-2,0 0 3,0 0-2,-21 45 1,38 21-1,24 54 1,29 46 0,17 20 0,8-12-1,-4-37 1,-4-29 0,-12-22-1,-17-19 0,-13-18 0,-16-15 1,-12-18 0,-5-12-1</inkml:trace>
    </iact:actionData>
  </iact:action>
  <iact:action type="add" startTime="83863">
    <iact:property name="dataType"/>
    <iact:actionData xml:id="d16">
      <inkml:trace xmlns:inkml="http://www.w3.org/2003/InkML" xml:id="stk16" contextRef="#ctx0" brushRef="#br0">22307 4670 0,'0'0'5,"0"0"5,0 0-1,-50 33 1,-8 17-1,-45 45 0,-59 70 2,-45 51 0,-4 7-2,33-24-1,46-37 2,29-26 0,20-24 0</inkml:trace>
    </iact:actionData>
  </iact:action>
  <iact:action type="add" startTime="86110">
    <iact:property name="dataType"/>
    <iact:actionData xml:id="d17">
      <inkml:trace xmlns:inkml="http://www.w3.org/2003/InkML" xml:id="stk17" contextRef="#ctx0" brushRef="#br0">19121 5552 0,'0'0'6,"0"0"3,-46 33 1,17-17 0,0 1-1,-4-5 1,0-7-1,-12-5 1,-13-13 0,-33-20-1,-25-25 1,-29-50 0,-16-70-1,-5-62 0,-3-74 1,45-14 0,20-3 0,30 25-1,20 33 1,0 16 0,4 25-1,-3 33 2,-5 42-3,0 33 3,4 33-3,13 33 1,8 8 1,12 25 0,4 9-1,5-1 2,8 17-2,-5 0-1,5 0 3,-8 25-2,-13 49 1,-16 59-1,-5 57 1,13 9 0,12-8-1,9-42 1,8-33-1,0-42 2,4-24-3,0-34 2,0-16-1,0-8 2,0-58-2,0-75 0,4-66 1,8-17 0,-3 67-1,7 41 0,5 50 1,8 25 0,12 32-1,21 26 1,46 41 0,41 49-1,8 26 1,-12-9-1,-21-33 0</inkml:trace>
    </iact:actionData>
  </iact:action>
  <iact:action type="add" startTime="86940">
    <iact:property name="dataType"/>
    <iact:actionData xml:id="d18">
      <inkml:trace xmlns:inkml="http://www.w3.org/2003/InkML" xml:id="stk18" contextRef="#ctx0" brushRef="#br0">18219 910 0,'0'0'5,"0"0"4,-58-24 1,12 7-1,-16 0 1,-12-16 0,-5 0-1,-16 0 1,-17-8 0,-24-1 0,-13-7-2,0-9 2,8-9 0,1 9 0,7 17-1,-3 8 1,8 16 0,20 17-1,13 17 1,-13 16 0,-16 25-1,-12 17 0,-5 16 1,21 0-1,25 8 1,24 0 0,18 1-1,15 16 0,18-9 1,11 9 0,18-8-1,11 8 3,18 0-4,15-17 2,18-16 0,16-8-1,12-26 1,13 1-1,20-17 1,13-8-1,20-9 1,26-24-1,36-17 2,9-33-2,-4-33 0,-30-8 2,-40-9-2,-22-8 3,-20 0-5,-12-24 2,-13-26 1,-20 0-1,-30 9 1,-20 25 0,-25 24-1,-33 0 1,-37 1-1,-59 16 1,-69 24-1,-51 42 1,-65 50 0,-50 42-1,25 24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22">
    <iact:property name="dataType"/>
    <iact:actionData xml:id="d0">
      <inkml:trace xmlns:inkml="http://www.w3.org/2003/InkML" xml:id="stk0" contextRef="#ctx0" brushRef="#br0">4603 5129 0,'0'0'1,"0"0"3,58-4 4,20-4 2,51-4-1,49-9 0,4-8 2,12 0-2,-4 4 1,-8 4 1,-4 9-3</inkml:trace>
    </iact:actionData>
  </iact:action>
  <iact:action type="add" startTime="10185">
    <iact:property name="dataType"/>
    <iact:actionData xml:id="d1">
      <inkml:trace xmlns:inkml="http://www.w3.org/2003/InkML" xml:id="stk1" contextRef="#ctx0" brushRef="#br0">20428 5382 0,'0'0'6,"0"0"3,0 0 0,0 0 1,58 0-1,37 4 0,71 4 1,53 1 1,29 7-2,34 5 1,7 0-1,1 8 1,29 4-1,20 4 1,29 0-1,8-20 2,5-17-3,25-25 2</inkml:trace>
    </iact:actionData>
  </iact:action>
  <iact:action type="add" startTime="26074">
    <iact:property name="dataType"/>
    <iact:actionData xml:id="d2">
      <inkml:trace xmlns:inkml="http://www.w3.org/2003/InkML" xml:id="stk2" contextRef="#ctx0" brushRef="#br0">4322 7763 0,'0'0'2,"0"0"3,0 0 2,0 0 1,0 0 2,66 12 0,-4 0-1,8 1 1,5-5-1,3-4 1,17 0 1,21 1 3,4-1 3,8-4-16,1-9 4,7-7 5,9-1-1,4-3 1,8 3 0,-8 5 0,0-5-2,-4 1 2,0 3 0,4 1 0,8-5 0,21-12-1,29-12 1</inkml:trace>
    </iact:actionData>
  </iact:action>
  <iact:action type="add" startTime="29360">
    <iact:property name="dataType"/>
    <iact:actionData xml:id="d3">
      <inkml:trace xmlns:inkml="http://www.w3.org/2003/InkML" xml:id="stk3" contextRef="#ctx0" brushRef="#br0">5542 10156 0,'0'0'1,"0"0"2,0 0 6,0 0 0,0 0 2,0 0-2,54-4 1,8 12-1,25 0 0,25 0 0,16-3 1,25-1 1,16-4-2,14-4 0,11-9 0,9-8 2,8-12-1,-9-4-2,-3-8 2,-4-9 0,-9-8 0,-17-5-1</inkml:trace>
    </iact:actionData>
  </iact:action>
  <iact:action type="add" startTime="39298">
    <iact:property name="dataType"/>
    <iact:actionData xml:id="d4">
      <inkml:trace xmlns:inkml="http://www.w3.org/2003/InkML" xml:id="stk4" contextRef="#ctx0" brushRef="#br0">6026 8765 0,'0'0'3,"0"0"-2,0 0 7,0 0 1,0 0 0,0 0 1,0 0 0,0 0-1,0 0 2,0 0-3,0 0 2,0 0-1,0 0 1,0 0-1,0 0 1,66 16 0,13-20-1,20 4 0,-4 4 1,-4 4-1,-8-3 2,-8-5-2,-13 0 0,-4 0 1,-9 0-1,-3 0 1,-13 0-1,-4-5 1,-8 5-1,-5 0 1,-3 0-1,-5 0 1,-4 0 0,0 0-1,0 0 1,-4 0-1,0 0 1,0 0-1,0 0 1,-95-8 0,8-4-1,-25-5 0,-3 5 1,19 3 0,22 9-1,16 0 1,13 0 0,11 0-1,10 0 1,3 0-1,4 0 1,1 0-1,3 0 2,5 0-2,0 0 1,4 0-1,0 0 0,4 0 1,0-4-1,0 4 1,0 0 0,0 0-1,0 0 0,107-41 1,-57 28 0,-5 5-1,1 0 1,-9 4-1,-8 0 1,-12 0 0,-1 4-1,-3 0 1,-5 0-1,0 0 0,0 0 1,-8 0 1,4 0-3,-4 0 2,0 0-1,0 0 1,0 0 0,-124-42 0,42 26 0,3-1-1,5 5 0,11 3 0,14 1 0,12 4 1,8 0 0,4 0-1,8-1 1,5 1-1,-1-4 1,5-4-1</inkml:trace>
    </iact:actionData>
  </iact:action>
  <iact:action type="add" startTime="41874">
    <iact:property name="dataType"/>
    <iact:actionData xml:id="d5">
      <inkml:trace xmlns:inkml="http://www.w3.org/2003/InkML" xml:id="stk5" contextRef="#ctx0" brushRef="#br0">8281 8988 0,'0'0'6,"0"0"4,0 0-1,0 0 1,0 0 0,0 0-1,0 0 1,0 0-1,0 0 1,-8 42-1,45-34 1,17 0 0,20-4-1,17 0 1,17 5-1,20-1 2,9-4-2,3 0 0,-3-4 0,-1 4 2,-7 1-2,-14-1 1,-3-8-1,-4-5 1,-5 1-1,-8 4 0,-8 4 1,0 0 0,8 0-1,9-4 1,7-5-1,9 1 3,4-4-4,5-13 1,-5-37 0,-17-71 1</inkml:trace>
    </iact:actionData>
  </iact:action>
  <iact:action type="add" startTime="44415">
    <iact:property name="dataType"/>
    <iact:actionData xml:id="d6">
      <inkml:trace xmlns:inkml="http://www.w3.org/2003/InkML" xml:id="stk6" contextRef="#ctx0" brushRef="#br0">14615 8963 0,'0'0'5,"0"0"5,0 0-1,0 0 1,0 0-1,0 0 1,0 0 0,0 0-1,0 0 0,71 9 3,24-1-4,50-4 1,45 0 2,25 0-2,13 0 1,-1 1-1,-3 3 1,-22 0-1,-16-4 0,-20 0 1,-25-4 0,-21-4 0,-17-4-2,-12 4 2,-16 0 0,-18 0-1,-11-1 1,-9 5-1,-8-4 1,-8 0 0,0 0-1,3-8 2,-7-9-3,4-21 2,-5-24-1,-12-25 1,-12-12 0,-17-13-1,-20-17 1,-17-12-1,-17-8 1,-8-4 0,13 24-1,16 17 0,16 21 1,13 16 0,13 17-1,3 17 1,1 12-1,4 12 0,-1 4 1,1 9 0,0 0-1,0 4 2,-1 0-3,1-1 2,0 1 0,-5 0-1,-11 0 1,-34 0-1,-29 4 0,-58 8 2,-62 13-2,-37 8 1,8-4-1,25 4 1,42-9-1,32-7 1,25-1-1,25-3 0,21-1 1,12 0 0,17-4 0,8 0-1,9 1 1,3-1-1,9 0 0,-9 0 1,9 0 0,0 0-1,-1 0 1,5 9-1,4 32 1,9 75 0,19 137-1,10 78 0,-9-41 1,-5-45 0,-3-71-1,-21-79 1,0-62-2</inkml:trace>
    </iact:actionData>
  </iact:action>
  <iact:action type="add" startTime="67804">
    <iact:property name="dataType"/>
    <iact:actionData xml:id="d7">
      <inkml:trace xmlns:inkml="http://www.w3.org/2003/InkML" xml:id="stk7" contextRef="#ctx0" brushRef="#br0">7532 10189 0,'0'0'5,"0"0"-5,0 0 9,0 0-1,0 0 2,0 0-1,0 0 0,0 0 1,0 0-1,0 0 1,0 0-1,0 0 1,46 0-1,12 0 1,37 4 0,25 0-1,4-4 0,0-8 2,0 0-2,-4 8 1,-4 8-1,-13 0 1,-12 0-1,-16-3 2,-5-10-3,1-11 2,3-26 0</inkml:trace>
    </iact:actionData>
  </iact:action>
  <iact:action type="add" startTime="69526">
    <iact:property name="dataType"/>
    <iact:actionData xml:id="d8">
      <inkml:trace xmlns:inkml="http://www.w3.org/2003/InkML" xml:id="stk8" contextRef="#ctx0" brushRef="#br0">5732 11344 0,'0'0'6,"0"0"3,0 0 0,0 0 1,0 0-1,0 0 1,0 0-1,75 50 1,-21-34-1,4-3 1,-1-5 0,1-8-1,9 0 0,20 0 2,20 4-1,21 4-1,13 1 1,12-1-1,17 0 1,3 0 0,1 1-1,-4-1 0,-9 4 1,-8 5 0,-16 8-1,-30-4 1,-24-9-1,-21-8 0,-8-4 1,0-12 0,0-26 0,-5-28-1</inkml:trace>
    </iact:actionData>
  </iact:action>
  <iact:action type="add" startTime="70319">
    <iact:property name="dataType"/>
    <iact:actionData xml:id="d9">
      <inkml:trace xmlns:inkml="http://www.w3.org/2003/InkML" xml:id="stk9" contextRef="#ctx0" brushRef="#br0">10205 11597 0,'0'0'6,"0"0"3,0 0 1,0 0 0,0 0-1,0 0 0,0 0 1,0 0-1,0 0 1,0 0 0,54 12-1,-1-12 0,38 0 1,38 8-1,24 1 2,16 3-1,9 4-1,4 9 1,9 4-1,-5 4 1,-4-4-1,-4 0 0,-9 0 2,-15-4-2,-14 0 1,-12-4-1,-20-9 1,-25-4-1,-29-3 1,-17-5 0,-8-9-1</inkml:trace>
    </iact:actionData>
  </iact:action>
  <iact:action type="add" startTime="74666">
    <iact:property name="dataType"/>
    <iact:actionData xml:id="d10">
      <inkml:trace xmlns:inkml="http://www.w3.org/2003/InkML" xml:id="stk10" contextRef="#ctx0" brushRef="#br0">14189 11427 0,'0'0'3,"0"0"-3,0 0 9,0 0 0,0 0 1,0 0-1,0 0 1,75 45 0,-9-16 0,17 0-1,3-8 0,14-9 1,7 1 1,17 3-3,17-3 2,20-1 0,9-3-1,8-5 1,-4 0 0,-21-4-1,-12-8 0,-17-5 1,-21 5 0,-24 8-1,-21 0 0,-13-8 1,-16-21-1,-25-34 1</inkml:trace>
    </iact:actionData>
  </iact:action>
  <iact:action type="add" startTime="75464">
    <iact:property name="dataType"/>
    <iact:actionData xml:id="d11">
      <inkml:trace xmlns:inkml="http://www.w3.org/2003/InkML" xml:id="stk11" contextRef="#ctx0" brushRef="#br0">17309 11833 0,'0'0'5,"0"0"6,0 0-2,0 0 1,0 0-1,66-13 1,29-3-1,62-13 1,67-5 2,24 5-5,17-20 3,16 3 0,-12 9 0,12-29-1,-12 12 0,-8-16 1,0-17-1</inkml:trace>
    </iact:actionData>
  </iact:action>
  <iact:action type="add" startTime="80758">
    <iact:property name="dataType"/>
    <iact:actionData xml:id="d12">
      <inkml:trace xmlns:inkml="http://www.w3.org/2003/InkML" xml:id="stk12" contextRef="#ctx0" brushRef="#br0">8711 14060 0,'0'0'2,"0"0"-2,0 0 5,0 0 4,0 0 0,0 0 1,0 0 0,-45-8-1,-1-13 1,-49-45-1,-58-54 1,-17-25 0,9 16 0,29 43-1,32 32 1,22 21-1,12 8 0,-1 8 1,1 9 0,-12 8-1,-22 8 1,-24 9 0,-29 12 0,-8 8-1,-17 25 0,4 21 1,13 20-1,28 1 2,13-9-2,29-12 0,25 0 1,25 12-1,16 8 1,17 9 0,16 8-1,21 21 1,16 8 0,30 13-1,20-13 0,21-21 1,24-24-1,18-26 1,20-20 0,16-16 0,13-22-1,0-16 0,-4-12 1,-1-33-1,-3-38 1,-25-29-1,-30-20 1,-19 0-1,-30 3 1,-29 5 0,-37 0-1,-29 17 1,-29-5-1,-33-8 1,-33-4-1,-54-16 1,-42-13 0,-36-1-1,-9 30 1,46 42-1,37 28 1,53 25 0,42 17 0,29 8-1</inkml:trace>
    </iact:actionData>
  </iact:action>
  <iact:action type="add" startTime="81775">
    <iact:property name="dataType"/>
    <iact:actionData xml:id="d13">
      <inkml:trace xmlns:inkml="http://www.w3.org/2003/InkML" xml:id="stk13" contextRef="#ctx0" brushRef="#br0">17313 15658 0,'-79'-21'5,"-37"-8"5,-53-8 0,-17-12 0,24-9-1,30-21 1,28-29-1,26-33 2,32-49-2,42-17 0,54-50 2,82-66-2,75 9 0,79-5 1,45 0 0,28 58 0,18 50-1,-13 79 1,21 65-1,0 47 1,8 32 0,74 112-1,5 104 1,-100 87-1,-90 115 1,-150-70-1,-91 21 1,-53 0 0,-63 21-1,-74-13 1,-57-87-1,-55-95 1,-41-99-1,-75-62 1,-115-88 0,-145-123 0,-13-138-1,112-69-1,96-71 3,127-42-1,100-28-1,79-71 1</inkml:trace>
    </iact:actionData>
  </iact:action>
  <iact:action type="add" startTime="91769">
    <iact:property name="dataType"/>
    <iact:actionData xml:id="d14">
      <inkml:trace xmlns:inkml="http://www.w3.org/2003/InkML" xml:id="stk14" contextRef="#ctx0" brushRef="#br0">5683 7576 0,'0'0'2,"-54"38"-2,-16-1 8,-54 25 2,-21 12 1,-4 5-2,45-17 1,30-20-1,16-13 1,12-13 0,-3-12-1,-13-12 1,-25-21-1,-12-12 0,-1-9 2,17-12-2,9-4 1,8-5 0,16-3-1,17 7 1,12 10 0,-8 7-2,13 4 2,8 1 1,-1 3-2,1 1 0,16 0 1,1-9-1,15-4 1,10-12-1,23-5 2,10 9-2,7 8 0,1 13 1,-1 4 0,17 0 0,21 3-1,16 10 2,9 7-3,3 5 2,1-5-1,0 0 1,-5 5 0,-3 4-1,-9 4 1,-9-5-1,-3-3 0,-13-1 1,-7 9 0,-10 4 0,-16 4-2,-8 1 3,-4 3-2,-12 0 0,-5-4 1,-8 0-1,-9 1 1,-3-1 0,0 0-1,-5 0 1,0 0-1,-3 0 1,3 0 0,-8 5-1,9 3 1,-1 9 0,5 16-1,7 13 0,9 16 1,1 9-1,-5 3 1,-5-3 0,-7-5-1,-5-4 1,-3 1-1,-5-5 1,0-8-1,-4-5 1,0-7 0,0-9-1,-4-8 1,0-5 0,-1 1 0,-3-4-2,-4-5 2,-21-4 0,-46-16-1</inkml:trace>
    </iact:actionData>
  </iact:action>
  <iact:action type="add" startTime="94252">
    <iact:property name="dataType"/>
    <iact:actionData xml:id="d15">
      <inkml:trace xmlns:inkml="http://www.w3.org/2003/InkML" xml:id="stk15" contextRef="#ctx0" brushRef="#br0">8467 9067 0,'0'0'6,"0"0"5,0 0-3,0 0 2,-33-71 0,17 1 0,3-21-1,-12-8 1,0-9 0,5 4-1,3 1 1,9 4-1,0-1 1,4 1 0,-1-1-1,1 18 1,4 7-1,0 13 0,9 0 1,3 4 0,5 4-1,3 9 1,5 7 0,8 13-1,4 9 1,9 8-1,8 8 1,8 4 0,16 4-1,22 0 1,20 5 0,12-5-1,0 4 0,-7 5 1,-6 4 0,1-1-1,13-3 1,8 0 0,-1-5 0,1 0-1,-17 5 0,-4-9 0,-25-4 2,0 1-1,-8-5-1,0 4 0,-8 0 1,-5 4-1,-8 0 1,-8 1-1,-8-1 1,-9 0 0,-3-4-1,-9 0 0,-1 1 1,-3-1 0,-4 0-1,-4-4 1,-5 0-1,0 0 1,-3 0-1,-1 4 1,4 0-1,1 0 1,-1 0 0,1 5 0,-1 3-1,5 5 0,3 8 1,1 8-1,4 16 1,-5 9-1,-3 9 1,-9-5 0,0-4-1,1 0 0,-1 4 1,4 0 0,1 0 0,-1-8-1,1-9 0,-5-7 1,-4-14 0,0-3-1,0-4 1,-4-5-1,0 1 0,0-5 1,0 0 0,0 0-1,0 1 1,0-1-1,-4 0 1,-16-8-1,-76-25 1,-181-78-1</inkml:trace>
    </iact:actionData>
  </iact:action>
  <iact:action type="add" startTime="99993">
    <iact:property name="dataType"/>
    <iact:actionData xml:id="d16">
      <inkml:trace xmlns:inkml="http://www.w3.org/2003/InkML" xml:id="stk16" contextRef="#ctx0" brushRef="#br0">4934 10118 0,'0'0'3,"0"0"-3,0 0 10,0 0-2,0 0 2</inkml:trace>
    </iact:actionData>
  </iact:action>
  <iact:action type="add" startTime="103376">
    <iact:property name="dataType"/>
    <iact:actionData xml:id="d17">
      <inkml:trace xmlns:inkml="http://www.w3.org/2003/InkML" xml:id="stk17" contextRef="#ctx0" brushRef="#br0">6738 8251 0,'0'0'2,"0"0"-2,0 0 9</inkml:trace>
    </iact:actionData>
  </iact:action>
  <iact:action type="add" startTime="103841">
    <iact:property name="dataType"/>
    <iact:actionData xml:id="d18">
      <inkml:trace xmlns:inkml="http://www.w3.org/2003/InkML" xml:id="stk18" contextRef="#ctx0" brushRef="#br0">11545 8595 0,'0'0'6</inkml:trace>
    </iact:actionData>
  </iact:action>
  <iact:action type="add" startTime="106382">
    <iact:property name="dataType"/>
    <iact:actionData xml:id="d19">
      <inkml:trace xmlns:inkml="http://www.w3.org/2003/InkML" xml:id="stk19" contextRef="#ctx0" brushRef="#br0">9783 11120 0,'0'0'6,"0"0"4,0 0 0,0 0-2,0 0 2,-50-33 0</inkml:trace>
    </iact:actionData>
  </iact:action>
  <iact:action type="add" startTime="106487">
    <iact:property name="dataType"/>
    <iact:actionData xml:id="d20">
      <inkml:trace xmlns:inkml="http://www.w3.org/2003/InkML" xml:id="stk20" contextRef="#ctx0" brushRef="#br0">9133 10719 0,'0'0'7,"-58"-54"4,-8 4-3,-17-8 3,-3 4-2,7 5 0,9 7 1,8 5-1,12 12 1,13 9 0,8 7-1,8 5 1,0 0-1,5 4 1,-1 0-1,-3 0 1,-9 0 0,-5 0-1,-7-4 0,-17 0 0,-16 0 1,-13 4 0,-8 0 0,-5 8-1,-3 4 1,-5-7-1,-7-5 0,-22-5 1,-8-3-1,5 4 1,-5 4 0,0-4 0,-8 4-1,4 8 0,25 5 1,20 3-1,22-3 1,15-1-1,14 0 1,-1 1 0,8-1-1,5 1 1,4-1-1,8 1 1,0 3-1,4 5 1,4 4-1,9 4 1,8 12 0,12 21-1,13 25 1,16 17-1,8-1 1,13-4 0,13-12-2,24 0 2,33 4 0,21-8-1,29-4 1,21-5 1,-9-28-2,13-17 2,12-17-4,-4-24 3,4-25 0,-12-34-1,-21-40 1</inkml:trace>
    </iact:actionData>
  </iact:action>
  <iact:action type="add" startTime="107662">
    <iact:property name="dataType"/>
    <iact:actionData xml:id="d21">
      <inkml:trace xmlns:inkml="http://www.w3.org/2003/InkML" xml:id="stk21" contextRef="#ctx0" brushRef="#br0">10064 11245 0,'0'0'5,"0"0"4,0 0 1,0 0 0,0 0 0,0 0-1,0 0 1,0 0 0,0 0-1,95 45 0,25-16 1,54 13-1,29-9 2,24 4-1,1-8-2,-21-17 2,-21-8-1,-12-8 1,-13-8-1,-8 4 0,-16 8 2,-21 4-3,-21-4 3,-17-4-1,-11-5-2,-14 1 2,-3 0 0,-5-1-1,-3 1 0,-1 0 1,1-4 0,3-1-1,1-3 0,3-9 1,-7-4 0,-5-4-1,-4-5 1,-8-3-2,0-13 3,-5-16-2,-3-9 0,-9 9 1,-4 8 0,-4 8 0,-4 8-1,0 9 1,-4 4-1,-1 4 1,1 4-1,-4 0 0,-1 4 1,1 5 0,-5 3 0,-12 1-1,-20-9 0,-46-16 1,-96-42-1,-90-57 1,-33-30-1,20 21 1,62 38 0,79 49-1,54 25 0,33 16 1,20 5 0,9 7 0,4 5-1,-5 0 1,-11 13-1,-22 8 1,-15 16 0,-10 21-1,-3 8 1,4 9-1,8-1 1,17-12-1,12-12 1,8-5-1,5-3 1,-5-1-1,-4 9 1,0 16-1,5 33 1,3 38-1,13 37 1,12 29 0,13 4-1,8-25 1,4-29 0,13-33-1,16-45 0,17-38 0</inkml:trace>
    </iact:actionData>
  </iact:action>
  <iact:action type="add" startTime="112535">
    <iact:property name="dataType"/>
    <iact:actionData xml:id="d22">
      <inkml:trace xmlns:inkml="http://www.w3.org/2003/InkML" xml:id="stk22" contextRef="#ctx0" brushRef="#br0">11843 3527 0,'0'0'2,"0"0"2,0 0 1,0 0 4,0 0 1,0 0-1,0 0 1,50 0 0,-5-8-1,38 0 1,29-9-1,12 0 1,13-7 0,-9 7-1,8-8 0,-3 0 0,-1 9 2,-16 7-2,-13 9 0,-3 0 1,-13 0-1,-9 0 2,1 9-2,4-1 0,8 0 1,12 9-1,13-1 1,20 9-1,13-8 1,4-1-1,5 1 1,-5-9-1,0 1 1,-8-1-1,-9-8 1,1 0-1,-9 0 1,-4 8-1,-4-8 1,0 8-1,4-8 1,4 9 0,5-1-1,12 9 1,8-9-1,16 8 1,22 1-1,-1-1 1,17 1-1,12 0 1,-12-1-1,4-8 1,8 17-1,-8-8 1,13 8-1,16 0 1,4-1-1,33-7 1,13 8-1,45 0 1,62-1 0,91-7-1,91 0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54">
    <iact:property name="dataType"/>
    <iact:actionData xml:id="d0">
      <inkml:trace xmlns:inkml="http://www.w3.org/2003/InkML" xml:id="stk0" contextRef="#ctx0" brushRef="#br0">4884 4790 0,'0'0'3,"0"0"-3,0 0 9,0 0 0,0 0 0,-29 41 1,29-37 0,0 1-1,0-1 1,0 0 0,4 0-1,9 0 1,20 4-1,37 5 1,42 3 0,41 1-1,25-9 2,8-8-2,13-8 0,8-4 0,-9-5 1,-20 0-1,-12 9 1,-22 4-1,-11 0 1,-1 0-1,9 0 1,8-1-1,0-3 1,8-4-1,-4-5 0,4-8 2,-4-4 0,-24 0-3</inkml:trace>
    </iact:actionData>
  </iact:action>
  <iact:action type="add" startTime="20829">
    <iact:property name="dataType"/>
    <iact:actionData xml:id="d1">
      <inkml:trace xmlns:inkml="http://www.w3.org/2003/InkML" xml:id="stk1" contextRef="#ctx0" brushRef="#br0">12737 6301 0,'0'0'3,"0"0"-3,0 0 7,0 0 3,0 0 0,0 0-1,0 0 1,16 42-1,5-30 1,21 4 0,15 1-2,18 4 2,8-5-1,-1-3 1,14-1 0,11 9 0,26 8 0,16-4-1,12-9-1,-4-12 3,13-20-2,3-30 1,-7-49-1</inkml:trace>
    </iact:actionData>
  </iact:action>
  <iact:action type="add" startTime="22767">
    <iact:property name="dataType"/>
    <iact:actionData xml:id="d2">
      <inkml:trace xmlns:inkml="http://www.w3.org/2003/InkML" xml:id="stk2" contextRef="#ctx0" brushRef="#br0">19233 6413 0,'0'0'6,"0"0"3,0 0 0,0 0 1,0 0 0,0 0-1,74 33 1,13-37-1,45-17 1,50-16 0,13 0-1,-1 4 1,-20-1 0,-29 1-1,-29 0 0,-42 4 1</inkml:trace>
    </iact:actionData>
  </iact:action>
  <iact:action type="add" startTime="30742">
    <iact:property name="dataType"/>
    <iact:actionData xml:id="d3">
      <inkml:trace xmlns:inkml="http://www.w3.org/2003/InkML" xml:id="stk3" contextRef="#ctx0" brushRef="#br0">7665 10089 0,'0'0'2,"-25"54"0,8-21 7,1 1 1,-1-10-1,5-3 0,3-4 1,5-5 0,4-4 0,0 1-1,9 3 1,19 9-1,22 4 1,25 8-1,16 0 1,8 0 0,13 4 0,3-4-1,5-4 1,9-8-1,-5-4 0,-4-5 1,-4 0-1,-5-3 1,-7-5-1,8-4 1,7 0-1,10 0 1,3 0 0,5-4-1,-5-5 1,0 1-1,-3 4 1,-18 4 0,-11 4 0,-9-4-1,-13 0 0,-3 0 1,-9-4 0,-4 0 0,-4 0-1,-4 0 0,-5 4 2,1 0-3,-4 0 2,-1 4 0,5 0-1,-1 0 0,1-4 1,4-8 0,4-13-1,0-8 1</inkml:trace>
    </iact:actionData>
  </iact:action>
  <iact:action type="add" startTime="33186">
    <iact:property name="dataType"/>
    <iact:actionData xml:id="d4">
      <inkml:trace xmlns:inkml="http://www.w3.org/2003/InkML" xml:id="stk4" contextRef="#ctx0" brushRef="#br0">14640 10325 0,'0'0'5,"0"0"5,0 0 0,0 0-1,0 0 1,0 0-1,66-16 1,21 8-1,62-9 0,46 5 2,40-17-2,55-21 0,0 9 0,20-22 2,13 14-2,-1 12 1,9-17-1,-4 21 1,-4 16 0</inkml:trace>
    </iact:actionData>
  </iact:action>
  <iact:action type="add" startTime="35896">
    <iact:property name="dataType"/>
    <iact:actionData xml:id="d5">
      <inkml:trace xmlns:inkml="http://www.w3.org/2003/InkML" xml:id="stk5" contextRef="#ctx0" brushRef="#br0">6539 11278 0,'0'0'6,"0"0"4,0 0 0,-4 49-1,4-28 1,4 0 0,9 0-1,7-1 1,9 1-1,8-5 1,5-3-1,12-5 1,12-4-1,25 5 0,33-1 2,41 4-1,42 13-2,13-4 2,3-9-1,9 13 1,-21-4 0,0-13 0,16 5-1,-3-5 2,7-12-3,13 8 1,-8 4 1,8-12-1,17 12 1,-4-16 0,3-42-1,-28-53 0</inkml:trace>
    </iact:actionData>
  </iact:action>
  <iact:action type="add" startTime="38387">
    <iact:property name="dataType"/>
    <iact:actionData xml:id="d6">
      <inkml:trace xmlns:inkml="http://www.w3.org/2003/InkML" xml:id="stk6" contextRef="#ctx0" brushRef="#br0">14160 11216 0,'0'0'6,"0"0"5,-8 41-4,4-20 4,0-5-2,4-3 1,0-1-1,0-4 1,0 1 0,0-5-1,4 0 1,0 0-1,0 0 0,4 0 1,13 9 0,20 8-1,30 3 1,32 1-1,30 0 2,24-4-3,12-5 2,1-7 0,-4-9-1,-13-5 0,8 1 1,-20 4 0,-5 0 0,1-4-1,-1 4 1,1 13-1,-1 7 1,-3-7-1,7-13 1,13-4-1,13-1 1,4-3-1,-1-4 2,1 3-2,-13 9 0,0 13 0,9 8 1,-9 8-1,0 16 1</inkml:trace>
    </iact:actionData>
  </iact:action>
  <iact:action type="add" startTime="41613">
    <iact:property name="dataType"/>
    <iact:actionData xml:id="d7">
      <inkml:trace xmlns:inkml="http://www.w3.org/2003/InkML" xml:id="stk7" contextRef="#ctx0" brushRef="#br0">6270 12851 0,'0'0'0,"0"0"3,0 0 6,0 0 1,0 0 0,0 0-1,0 0 1,21 41-1,16-28 1,25 8 0,21-1 0,4-3-1,-4-13 1,3-4 0,14 4-1,16 13 1,8 16 0,-4 4-2,-13-12 3,1-9-2,8-7 1,4-1-1,-4 0 0,-13 1 1,-12-9-1,-8-5 1,16-3-1,13 4 1,-1 8 0,1 4-1,-13-3 0,-3-10 1,-1-11 0,8-9 2,-3 0-5,-1 9 3,-12 16 0,-9 8 0,-3 0-1,-5 0 1,-8-8-1,13-12 1,12-9-1,4-3 0,0 3 2,-9 13-2,-7 8 0,-5 0 0,-4 0 2,5-5-2,7-7 0,9-13 1,0 0 0,-4 0-1,-5 9 1,-7 8 0,3 3-2,-3 1 2,15-4 0,1-13-1,17-12 1,12-12 0,8-5-1</inkml:trace>
    </iact:actionData>
  </iact:action>
  <iact:action type="add" startTime="46195">
    <iact:property name="dataType"/>
    <iact:actionData xml:id="d8">
      <inkml:trace xmlns:inkml="http://www.w3.org/2003/InkML" xml:id="stk8" contextRef="#ctx0" brushRef="#br0">13738 13116 0,'0'0'2,"0"0"0,0 0 7,0 0 1,0 0 0,0 0-1,42-21 0,11-20 1,30-21-1,33 0 1,33 8 0,29 4-1,29 13 1,12 0 0,8 8-2,-3 8 2,-1 9 0,1 3 0,7 26-1,14 8 1,23 16-1,6 21 0,-22-12 2,-16-13-2,-29-8 0,-17-12 1,-12-13-1,-21-17 1,-16-24 0,-21-29-1</inkml:trace>
    </iact:actionData>
  </iact:action>
  <iact:action type="add" startTime="51602">
    <iact:property name="dataType"/>
    <iact:actionData xml:id="d9">
      <inkml:trace xmlns:inkml="http://www.w3.org/2003/InkML" xml:id="stk9" contextRef="#ctx0" brushRef="#br0">13966 11087 0,'0'0'4,"0"0"-4,0 0 16,0 0-15,0 0 9,0 0 0,49 54 0,13-12-1,25 15 1,13 18-1,3 4 1,-8-13 0,-12-21 0,4-7-1,12-5 0,9 8 1,-5-4 0,-8-3-1,-8-18 1,4-8-2,8-3 3,13-1-2,0 8 1,-9 1-1,-12 3 1,0-3-1,17-9 1,12 0 0,8 0 0,-4 0-2,-16-4 2,-1-4-1,5 0 1,12 0 0,0 8-1,-8 0 1,-16 0-1,-5-4 1,0-8 0,25-5 0,12 1-1,-12 4 0,-20 4 1,-22 4 0,-8-5 0,1-7-1,7-9 0,18-8 1,3-4 0,-4 4-1,-12 9 1,-21 3-1,-21 5 1,-8-5 0,-4 0-1,-4-7 1,0-10-1,-4-7 1,-1-4 0,-3-5 0,-5 0-2,-3 0 2,-1-3 0,-8-1-1,-4-4 1,-5-8-1,1-1 0,0 5 1,0 13 0,3 11 1,1 5-3,0 8 1,0 5 1,0 3 0,0 5-1,0-1 2,-1 5-3,1 0 2,-4-5-1,-8 1 0,-13-5 2,-17-3-2,-24-1 1,-21-4-1,4 0 1,4 4-1,-4 5 0,-8-1 1,-8 5 0,-5 0-1,13-1 0,8 1 1,4-5 0,-4 1-1,-8-1 0,-8 5 2,-5 7-2,13 10 3,16-1-6,17 0 4,9-4 0,3 0 0,-12-8-1,-29-1 0,-21 1 1,-4 8 0,0 4-1,21 4 0,4 5 1,0-1 0,-12 5-1,-21-1 0,0 1 1,12-9-1,13 1 1,3-1 0,-3 0-1,-4 5 1,-9-1 1,9-4-3,7 0 1,18-3 1,-5-1 0,4 0-1,-7 0 0,-1 4 1,0 1 0,8-1-1,13 0 0,8-4 1,17 0 0,-1 1-1,13-1 1,-4 0-1,4 4 0,-4 5 1,0-1 0,-4 5-1,0 3 0,3 9 2,1 4-2,4 13 0,5 8 0,-1 16 2,-4 13-2,-4 8 0,4-4 1,8-13 0,9-16-1,8-8 1,-1-13-1,5-8 0,0-4 1,5-4 0,-1 0-1,4 3 1,8 5-1,9 5 2,13 3-2,3 4 1,21-8 0,21 0-1,20-4 0,9-8 1,-9 0 0,-12-5-1,-8 1 1,0-5-1,12 1 1,8-5-1,5-4 1,-5 0-1,-16 1 1,-8-1 0,-5 0-1,9-4 1,12 0-1,13-4 0,-1 0 1,-11 4-1,-18 0 0,-7 4 1,-5 4 1,0 0-3,13 1 2,12-5 0,4-4 0,-4 0-1,-9 0 0,-7 0 1,-13 0 0,4 0-1,9 0 1,20 0-1,12-4 1,9-1-1,-4 1 1,-9 0-1,-3-4 1,20-9 1,20-8-4,-3 1 3,-17 3 0,-21 0 0,-8-4-2,0-12 4,8-8-4,-3-1 2,-1 9-1,-12 12 1,-13 8-1,-8 5 1,-4-1 0,-8-3-1,-5-5 1,-4-4-1,-8 1 0,-8-1 1,0-4 0,-17 0-1,1 0 1,-5 0-1,-4-4 0,-8-17 0,-13-29 2,-12-33-1,-9-12-1,1 8 0,0 21 1,8 21-1,4 16 1,4 16-1,8 17 1,1 9 0,-1 3-2,5 5 2,-17 4 0,-4 0-1</inkml:trace>
    </iact:actionData>
  </iact:action>
  <iact:action type="add" startTime="55089">
    <iact:property name="dataType"/>
    <iact:actionData xml:id="d10">
      <inkml:trace xmlns:inkml="http://www.w3.org/2003/InkML" xml:id="stk10" contextRef="#ctx0" brushRef="#br0">13639 12565 0,'0'0'3,"0"0"6,0 0 0,0 0 1,0 0-1,0 0 1,0 0-1,0 0 1,0 0-1,0 0 1,0 0-1,0 0 1,21-66 0,-9-4-1,9-21 0,8-9 1,8 1-1,0 4 2,13 4-2,8 4 1,12 0 1,13 12-3,4 25 1,-5 17 1,9 4 0,17 0-1,20 0 1,13 9-1,8 11 1,-8 9-1,3-4 1,1 0-1,-8 8 0,3 9 2,-7-1-2,-9-8 1,0-12-1,-8-4 1,-4 3-1,-13 13 0,-8 9 2,0-1-2,-4-8 2,8-4-4,21 5 4,20 7-1,1 9-2,-5-1 3,-4-3-2,13 0 0,4 3 1,0 9-1,-21 0 1,-25-8-1,-20-9 1,-5-3-1,1-1 1,-1 0-1,-3 0 1,-9 1-1,-9-1 0,-20 0 2,-4 1-1,-8-1-2,-4 0 2,-5 5 0,0-1-1,5 5 1,-9 3 0,9 22-1,4 20 1,8 33-1,-1 13 0,-3 8 1,-4-5-1,-4 1 1,-5 0-1,0-9 1,-3-16-1,-1-25 1,-4-20-1,-4-13 1,0-8 0,0-5-1,0-8 2,-4 1-3,-13-5 2,-53-8-1,-191-46 0,-330-83 1</inkml:trace>
    </iact:actionData>
  </iact:action>
  <iact:action type="add" startTime="62612">
    <iact:property name="dataType"/>
    <iact:actionData xml:id="d11">
      <inkml:trace xmlns:inkml="http://www.w3.org/2003/InkML" xml:id="stk11" contextRef="#ctx0" brushRef="#br0">6502 14031 0,'0'0'3,"0"0"-3,0 0 8,0 0 2,0 0 0,0 0-1,0 0 2,70 37-3,-8-28 2,21-1 0,25-4-1,3-4 1,1 0 0,0 0-1,16-4 1,17-9 0,0-3-1,-9 3 1,-28 5 0,-21 4-1,-9 4 1,1 0 0,12 4-1,16 0 1,-7 0-1,-5-4 1,-8 0-1,0 0 1,8 0-1,21-4 1,8-4 0,-4 4-1,-17 4 1,-20 0 0,-17 0-1,-4 0 1,-4 0-1,4 0 1,9 0-1,-1 0 0,-4 4 1,-4 0 0,-8 0 0,0 0-1,-5-4 1,-3 0-1,-1 5 0,1-1 1,-1 0-1,5 0 1,8 4 0,8 1-1,5-1 1,-1-4-1,-4 0 1,0 0-1,0 0 1,-4 1 0,1-1-1,-1 0 1,-4 0 0,-1 0-1,1-4 1,4 0-1,1 0 0,3-4 1,0 4 0,-4 0-1,-4 0 1,0 0-1,-4 4 1,-5 0-1,-3 0 1,-9 1-1,-4-1 1,-4 0-1,-4 0 1,0 0 0,-5-4-1,1 0 0,0-4 1,4-4 0,4-9-1</inkml:trace>
    </iact:actionData>
  </iact:action>
  <iact:action type="add" startTime="71960">
    <iact:property name="dataType"/>
    <iact:actionData xml:id="d12">
      <inkml:trace xmlns:inkml="http://www.w3.org/2003/InkML" xml:id="stk12" contextRef="#ctx0" brushRef="#br0">13991 13849 0,'0'0'2,"0"0"0,0 0 7,0 0 1,0 0 0,0 0 1,0 0-3,0 0 2,0 0 0,0 0-1,49 29 1,-3-21-1,12 5 0,0-1 1,-5 0-1,-3 1 1,0-1-1,-9 1 2,13-1-2,8 5 1,12-1-1,9 1 0,-4-1 1,-5 1-1,-4 4 1,-3-1 0,-1 1-1,0-4 2,0-5-2,0-4 0,1-4 1,-1-4-1,-4 0 1,-4 5-1,0 3 1,-4 0-1,8 4 1,-9 1-1,9 3 1,-4-7 0,0-5-1,0-8 0,8 0 1,5-5-1,7 5 1,1 4-1,4 0 1,4 0 0,0-4-1,4-8 1,-9-5 2,-3 5-5,-5-1 2,-3 5 1,-5 4-1,0 4 1,0 0-1,0 4 2,1 0-2,-5-4 1,8 0-1,5 0 3,7 0-5,13 4 2,17 5 1,-4-9-1,3-5 1,5-7 0,-12 0-1,-9-1 1,-17 5-1,-7 4 1,-9 0-1,-8 4 1,-5 0-1,1 0 1,0 0 0,-1 0-1,-3-5 1,3 1-1,1 0 1,0 0-1,-1 0 1,-3 0 0,-5 4-1,1 0 1,3 0-1,1 0 1,-1 0 0,1 0-1,12-4 1,-9-1-1,1 1 0,0 0 1,-9 4 1,-8 0-3,-4 0 1,-4 0 1,0 0 0,-1 0-1,5-4 1,0 0 0,0 0-1,4 0 0,-4-5 1,-4 5-1,0 0 1,-17 0-1,-4 0 0</inkml:trace>
    </iact:actionData>
  </iact:action>
  <iact:action type="add" startTime="74962">
    <iact:property name="dataType"/>
    <iact:actionData xml:id="d13">
      <inkml:trace xmlns:inkml="http://www.w3.org/2003/InkML" xml:id="stk13" contextRef="#ctx0" brushRef="#br0">21281 3022 0,'0'0'6,"0"0"3,0 0 0,0 0 1,0 0-1,0-41 1,-5 7 1,-3 1-3,-8-25 2,-13-8-1,-17-25 1,-24-25 1,-25-25-3,-5 9 1,13 32 2,21 43-2,25 40 1,12 25-1,-12 25 1,-1 34-1,5 40 1,8 17 0,8 17-1,9-25 0,16-16 1,8-1 0,13-16-1,12-9 1,9-16-1,0-25 1,3-8-1,1-17 1,4-16-1,16-33 1,4-34 1,-7-41-3,-22 0 2,-20 25-1,-9 33 1,-7 17-1,-1 24 1,-8 1-1,4 16 1,9 8-1,16 33 1,24 51 0,9 32-1,5 25 0,-5-8 1,0-25 0,0-17-1,-13-58 0,-15-41 1</inkml:trace>
    </iact:actionData>
  </iact:action>
  <iact:action type="add" startTime="77432">
    <iact:property name="dataType"/>
    <iact:actionData xml:id="d14">
      <inkml:trace xmlns:inkml="http://www.w3.org/2003/InkML" xml:id="stk14" contextRef="#ctx0" brushRef="#br0">22869 836 0,'0'0'6,"0"0"3,0 0 1,0 0-1,0 0 1,0 0-1,0 0 1,0 0-1,0 0 1,0 0 0,0 0-1,0 0 1,0 0 1,0 0-3,-45-33 2,37 33 0,-5 0-1,5 0 0,0 0 1,-1 0 0,1 0-1,0 0 1,-1 8-1,1-8 1,0 8-1,0-8 1,-5 9-1,1-1 1,-1 0 0,5 0-1,-13 1 1,5 7-1,-1 9 0,1 25 1,-1 24 0,-3 51-1,3 32 4,5 33-6,7 9 2,10-8 1,3-1-1,4-24 1,5-26 0,4-7-1,-1-25 1,-7-9 0,-1-16-1,-4-9 0,1-8 1,-5-8-1,-4-8 1,0-25-1,-4 0 1,-9-17-1</inkml:trace>
    </iact:actionData>
  </iact:action>
  <iact:action type="add" startTime="78127">
    <iact:property name="dataType"/>
    <iact:actionData xml:id="d15">
      <inkml:trace xmlns:inkml="http://www.w3.org/2003/InkML" xml:id="stk15" contextRef="#ctx0" brushRef="#br0">22211 1681 0,'0'0'7,"0"0"1,0 0 3,42 16-2,24 1 1,42 16-1,24-8 1,-8-1 0,-37-15-1,-21-9 1</inkml:trace>
    </iact:actionData>
  </iact:action>
  <iact:action type="add" startTime="78759">
    <iact:property name="dataType"/>
    <iact:actionData xml:id="d16">
      <inkml:trace xmlns:inkml="http://www.w3.org/2003/InkML" xml:id="stk16" contextRef="#ctx0" brushRef="#br0">23362 3146 0,'0'0'5,"0"0"4,0 0 1,0 0 0,0 0 0,0 0-2,0 0 3,-58 42-2,0-18 1,-33 26-1,-21 16 1,17 9 0,25-17-1,28-8 2,30-17-3,12-8 2,25 16-1,28 9 1,34 8-1</inkml:trace>
    </iact:actionData>
  </iact:action>
  <iact:action type="add" startTime="79343">
    <iact:property name="dataType"/>
    <iact:actionData xml:id="d17">
      <inkml:trace xmlns:inkml="http://www.w3.org/2003/InkML" xml:id="stk17" contextRef="#ctx0" brushRef="#br0">22646 4090 0,'0'0'6,"0"0"3,0 0 1,0 0 0,41 75 0,25-1 0,25 34-1,-4-5 1,-20-24 0,-22-21-1,-12-17 1,-12-12-1,-9-16 1,-12-13-2</inkml:trace>
    </iact:actionData>
  </iact:action>
  <iact:action type="add" startTime="79891">
    <iact:property name="dataType"/>
    <iact:actionData xml:id="d18">
      <inkml:trace xmlns:inkml="http://www.w3.org/2003/InkML" xml:id="stk18" contextRef="#ctx0" brushRef="#br0">23453 6467 0,'0'0'8,"20"58"-2,9 37 5,17 66-3,3 34 3,5 8-2,-8-21 1,-9-41 0,-8-25-1,-8-38 2</inkml:trace>
    </iact:actionData>
  </iact:action>
  <iact:action type="add" startTime="80147">
    <iact:property name="dataType"/>
    <iact:actionData xml:id="d19">
      <inkml:trace xmlns:inkml="http://www.w3.org/2003/InkML" xml:id="stk19" contextRef="#ctx0" brushRef="#br0">24119 7721 0,'-17'54'6,"-16"62"4,-8 45 0,4-7 0,8-26-1,8-33 0,4-29 0,1-45 2,-5-21-2,-24-29 1</inkml:trace>
    </iact:actionData>
  </iact:action>
  <iact:action type="add" startTime="80590">
    <iact:property name="dataType"/>
    <iact:actionData xml:id="d20">
      <inkml:trace xmlns:inkml="http://www.w3.org/2003/InkML" xml:id="stk20" contextRef="#ctx0" brushRef="#br0">22526 4417 0,'0'0'5,"0"0"5,0 0-1,0 0 1,0 0-1,0 0 1,0 0 0,0 0 0,-41 75-1,12-9 0,-5 42 1,6 41 0,3 29 1,12 12-3,5-8 2,4-12-1,8-21 1,0-29-2,4-25 3,1-8-1,7-8-1,5 0 0,0-5 1,-1-12 0,-3-16-1,-5-13 1,1-8 0,-1-4-1,5-5 1,7 1-1</inkml:trace>
    </iact:actionData>
  </iact:action>
  <iact:action type="add" startTime="82890">
    <iact:property name="dataType"/>
    <iact:actionData xml:id="d21">
      <inkml:trace xmlns:inkml="http://www.w3.org/2003/InkML" xml:id="stk21" contextRef="#ctx0" brushRef="#br0">13353 803 0,'0'0'3,"0"0"7,0 0-2,-20 66 2,24 25 0,12 75-1,9 57 2,-4-16-1,-9-49-2,-3-51 2,-5-49 0,-4-33 0,0-25-2</inkml:trace>
    </iact:actionData>
  </iact:action>
  <iact:action type="add" startTime="83142">
    <iact:property name="dataType"/>
    <iact:actionData xml:id="d22">
      <inkml:trace xmlns:inkml="http://www.w3.org/2003/InkML" xml:id="stk22" contextRef="#ctx0" brushRef="#br0">13246 496 0,'0'0'7,"29"42"3,4 7-1,4 9 0,4 0 1</inkml:trace>
    </iact:actionData>
  </iact:action>
  <iact:action type="add" startTime="83782">
    <iact:property name="dataType"/>
    <iact:actionData xml:id="d23">
      <inkml:trace xmlns:inkml="http://www.w3.org/2003/InkML" xml:id="stk23" contextRef="#ctx0" brushRef="#br0">13585 505 0,'0'0'8,"0"0"-1,-41 25 3,20-17 0,0-8-2,1 8 2,-1-8 0,-4 8-1,-4 9 1,-4 8 0,-25 33-1,-20 41 1,-22 50 2,1 25-4,8 0 1,33-8 1,25-42 0,16-33-1,13-41 1,17-17 0,3-17-1,17-16 1,17-16 0,24-51-1,9-49 1,-4-41-1,-17 8 0,-17 17 1,-12 41-1,-12 24 1,-8 18 0,-5 24-1,0 0 1,-8 17-1,4-1 1,0 1 0,0 16-1,9 17 2,24 50-3,42 99 2,24 24-1,13 1 1,-13-50-1,-24-58 1,-21-49 0,-17-34-1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50">
    <iact:property name="dataType"/>
    <iact:actionData xml:id="d0">
      <inkml:trace xmlns:inkml="http://www.w3.org/2003/InkML" xml:id="stk0" contextRef="#ctx0" brushRef="#br0">7594 5080 0,'0'0'3,"0"0"-3,0 0 9,0 0-1,0 0 3,42-33-3,-1 16 2,33-8-1,26-12 1,24-13 0,-12 9 0,-21 12 0,-5 4-2,14 0 3,16-4-2,12-8 0,0 0 1,-20 8-1,-17 4 1,-13 8 0,-3 5-1,-1 4 0,1 3 1,-1 1 0,1 0-1,-1-4 1,1 0-1,-1-1 1,1 5-1,3 4 1,9 0-1,8 0 0,-8 0 1,-4 0-1,-9-4 1,-3-4-1,-1 4 1,-12-1-1,8 1 1,4 4 0,5 4-2,4 1 3,-1-1-2,1-4 2,-9-4-3,-4-1 1,-4 1 1,5 0 0,-14 0-1,5 4 0,0 4 1,13-4-1,7 0 1,17-12-1,25-21 0</inkml:trace>
    </iact:actionData>
  </iact:action>
  <iact:action type="add" startTime="20621">
    <iact:property name="dataType"/>
    <iact:actionData xml:id="d1">
      <inkml:trace xmlns:inkml="http://www.w3.org/2003/InkML" xml:id="stk1" contextRef="#ctx0" brushRef="#br0">13465 6305 0,'0'0'1,"0"0"-1,0 0 7,0 0 4,0 0-2,0 0 0,0 0 1,0 0-1,0 0 1,0 0-1,0 0 1,0 0-1,0 0 0,0 0 1,0 0 0,58 17-1,-25-13 1,17-4-1,12 4 0,4 0 1,0 5-1,-8-1 1,-8 0 0,-9 0 0,-8 1-1,0-1 1,-4-4-1,4 0 1,5 0-1,11 0 1,9 1-1,13-1 0,7 4 1,-3 0-1,-1 1 1,-12-5 0,-4 0-1,-4 0 1,-4 0-1,-1 0 1,1 0-1,4 5 2,8-5-3,4 0 2,0 0-1,0 0 1,0-4-1,-8 0 0,-4 0 2,-4 0-3,4 4 2,-9 1 0,9-1-1,4 4 1,8-4-1,9 0 1,-1 0-1,-4-4 0,-3-4 1,-10 0 0,-3 0-1,-4 0 1,-9 4 0,-4 0-1,1 0 1,-1 4-1,0 0 0,5 0 1,3 0 0,5 1 0,4-5-2,-1 0 2,1-5 0,-4 1-1,-1 0 1,1 0-1,0 0 1,-1 0-1,5 0 1,8-1-1,4 1 1,13-4 0,12 0-1,0 4 0,0-5 0,0 5 1,12-4 0,9 4-1,29 0 1,37-5-1,66-11 1,62-22-1</inkml:trace>
    </iact:actionData>
  </iact:action>
  <iact:action type="add" startTime="23993">
    <iact:property name="dataType"/>
    <iact:actionData xml:id="d2">
      <inkml:trace xmlns:inkml="http://www.w3.org/2003/InkML" xml:id="stk2" contextRef="#ctx0" brushRef="#br0">11132 8094 0,'0'0'1,"0"0"1,0 0 7,0 0 1,0 0-1,0 0 0,78-17 1,-3 13 0,28 0-1,17-4 1,13-5 0,-5 1-1,0 4 1,4 3-1,1-3 1,-1-4 0,-8-1-1,-8 1 1,-21 4 0,-4 3-1,-8 1 1,-4 4-1,-5-4 0,1 0 1,-5 0-1,0 0 0,5 4 1,8 0 0,12 0-1,12 0 1,5 0-1,4-4 0,-13 0 1,1-1-1,-9 5 1,0 0 0,4 5 0,5-1-1,-1-4 1,9 0-1,4 4 1,16 0 0,9 0 0,12 0 0,4-4 0,9 0-1,-1 0 1,9 4 0,12-4 0,4 0-1,21 0 1,17-4 0,53-33 0,46-50 1</inkml:trace>
    </iact:actionData>
  </iact:action>
  <iact:action type="add" startTime="30940">
    <iact:property name="dataType"/>
    <iact:actionData xml:id="d3">
      <inkml:trace xmlns:inkml="http://www.w3.org/2003/InkML" xml:id="stk3" contextRef="#ctx0" brushRef="#br0">12964 9278 0,'0'0'4,"0"0"-2,0 0 8,0 0-1,63 12 1,15 5 0,50 8-1,25 4 1,34 0 0,20 0-1,-1-4 1,22-1 0,24 14-1,38-9 0,41 0 2,12-9-3,21-20 1,9-16 2,32-30-2,-16-20 0,21-29 1,-13-13 0,-41-12-1</inkml:trace>
    </iact:actionData>
  </iact:action>
  <iact:action type="add" startTime="33466">
    <iact:property name="dataType"/>
    <iact:actionData xml:id="d4">
      <inkml:trace xmlns:inkml="http://www.w3.org/2003/InkML" xml:id="stk4" contextRef="#ctx0" brushRef="#br0">5571 10876 0,'0'0'6,"0"0"4,0 0-1,0 0 1,0 0-1,0 0 0,0 0 1,75-8 0,-13 4-1,20-5 1,13 1-1,-16-4 0,0 3 3,-9 1-3,0 0 0,5 0 0,8-1 1,8 1-1,4 0 1,-4-1-1,-8 5 1,-13 0-1,-8 0 1,-4 0-1,0 0 1,4-5-1,4 1 1,0 4-1,-4 0 1,0 0 0,-8 0-1,-4 4 0,-5 0 0,-3 0 1,-1 4 0,-4-4-1,-4 0 0,9 0 2,28-13-2,67-32 0</inkml:trace>
    </iact:actionData>
  </iact:action>
  <iact:action type="add" startTime="34930">
    <iact:property name="dataType"/>
    <iact:actionData xml:id="d5">
      <inkml:trace xmlns:inkml="http://www.w3.org/2003/InkML" xml:id="stk5" contextRef="#ctx0" brushRef="#br0">10590 10644 0,'0'0'6,"0"0"3,0 0 1,0 0 0,0 0-1,0 0 0,0 0 1,0 0-1,-9 42 1,26-38 0,12 0-1,21 0 1,24 4-1,29 1 1,22 3-1,19 0 2,22 1-2,12-5 0,16-4 1,1 0 0,-1-4-1,1-4 1,16-4-1,8-4 0,8-9 1,30-16 0,8-17-1,-9-21 0</inkml:trace>
    </iact:actionData>
  </iact:action>
  <iact:action type="add" startTime="42715">
    <iact:property name="dataType"/>
    <iact:actionData xml:id="d6">
      <inkml:trace xmlns:inkml="http://www.w3.org/2003/InkML" xml:id="stk6" contextRef="#ctx0" brushRef="#br0">5728 12259 0,'0'0'3,"0"0"-3,0 0 11,0 0-4,0 0 4,66-12-3,-8 3 2,21 1 0,4 0-2,12-1 2,21-3 0,20-5 0,17 1-1,17-5 1,8-8 0,8-4-1,4-8 0,-3 3 1,-10 5-1,-11 4 1,-21 4 0,-9 9-1,-7 8 1,3 3-1,4 1 0,5 0 1,4 8 0,8 0-1,13 1 1,7 7-2,-3 5 3,-5 3-2,-3 1 0,7 0 1,-7-5 0,-5 1 0,-8-5 0,0-8-2,4-4 1,8 0 0,13 5 1,16-1 0,9 4 0,8-4-1,16-4 0,1 4 1,7-8-1,5-8 1,0 3-1,16-7 1,13-1-1,12 1 0,34-13 1,45 0 0</inkml:trace>
    </iact:actionData>
  </iact:action>
  <iact:action type="add" startTime="58707">
    <iact:property name="dataType"/>
    <iact:actionData xml:id="d7">
      <inkml:trace xmlns:inkml="http://www.w3.org/2003/InkML" xml:id="stk7" contextRef="#ctx0" brushRef="#br0">11665 15004 0,'0'0'2,"0"0"-1,0 0 9,0 0-1,0 0 1,0 0-1,0 0 1,0 0-1,0 0 0,0 0 1,0 0 0,79 8-1,-21-8 1,20 0-1,34 0 1,25 0 0,32 4-1,30 5 0,16-1 1,9 0-1,11 5 2,-11-5-2,-9 4-1,-12 1 3,-17-1-3,-8 1 3,-13-5-2,-8 0 1,1-4-1,20-8 0,4-17 1,-4-28-1</inkml:trace>
    </iact:actionData>
  </iact:action>
  <iact:action type="add" startTime="86631">
    <iact:property name="dataType"/>
    <iact:actionData xml:id="d8">
      <inkml:trace xmlns:inkml="http://www.w3.org/2003/InkML" xml:id="stk8" contextRef="#ctx0" brushRef="#br0">16874 14950 0,'0'0'2,"0"0"-2,0 0 6,0 0 4,0 0-1,0 0 1,0 0-1,0 0 0,0 0 1,0 0-1,0 0 1,0 0 0,0 0-1,0 0 1,0 0-1,0 0 1,46 116-1,-17 0 0,-4 25 1,-9 0 1,-12-5-2,-8-3 1,-8-5-1,-9-8 1,4-29-1,5-25 1,0-20-1,3-13 4,1-8-5,-4-13 0,-1-12 2</inkml:trace>
    </iact:actionData>
  </iact:action>
  <iact:action type="add" startTime="87035">
    <iact:property name="dataType"/>
    <iact:actionData xml:id="d9">
      <inkml:trace xmlns:inkml="http://www.w3.org/2003/InkML" xml:id="stk9" contextRef="#ctx0" brushRef="#br0">16709 14164 0,'0'0'4,"0"0"5,0 0 1,0 0-1,37 41 1,9 0-1</inkml:trace>
    </iact:actionData>
  </iact:action>
  <iact:action type="add" startTime="87305">
    <iact:property name="dataType"/>
    <iact:actionData xml:id="d10">
      <inkml:trace xmlns:inkml="http://www.w3.org/2003/InkML" xml:id="stk10" contextRef="#ctx0" brushRef="#br0">18215 15455 0,'0'0'6,"0"0"5,0 0-2,-42-70 2,-28-38-3,-21-28 1,12 20 2,17 41-1,17 30-1,8 16 0,4 16 1,8 17-1,-4 25 1,-4 38-1,0 40 1,12 17-1,13-20 0,12-21 1,8-13-1,9-20 1,4-21 0,12-21-1,8-16 1,17-21-1,5-29 3,-18-13-5,-20 5 3,-12 12-1,-9 21 1,-4 13 1,5 15-2,3 14 1,13 20-1,24 33 1,5 8 0,0-12-1,-9-21 1,-11-24-1,-14-17 0,5-17 1</inkml:trace>
    </iact:actionData>
  </iact:action>
  <iact:action type="add" startTime="87771">
    <iact:property name="dataType"/>
    <iact:actionData xml:id="d11">
      <inkml:trace xmlns:inkml="http://www.w3.org/2003/InkML" xml:id="stk11" contextRef="#ctx0" brushRef="#br0">18413 14201 0,'0'0'8,"0"0"2,-8 54-1,8 12 1,8 58 0,30 67-1,28 49 1,8-21-1,-8-62 1,-24-66-1,-13-33 1,-9-24-1,-7-18 1,-1-8-1,1-12 1,-1-25-1,9-41 1,4-50 0,8-37-1,8-1 2,9 22-3,-5 28 2,-7 21-1</inkml:trace>
    </iact:actionData>
  </iact:action>
  <iact:action type="add" startTime="88142">
    <iact:property name="dataType"/>
    <iact:actionData xml:id="d12">
      <inkml:trace xmlns:inkml="http://www.w3.org/2003/InkML" xml:id="stk12" contextRef="#ctx0" brushRef="#br0">19936 14549 0,'0'0'7,"0"0"2,0 0 1,0 0-1,0 0 1,0 0-1,-46 0 1,26 4-1,-18 8 0,-15 21 1,-38 50-1,-4 50 1,24 20 0,34-21 0,25-41-1,12-33 1,12-20 0,9-18-1,3-16 1,-24-4-2,75-49 2,-30-30 0,-3-29-1,-13-3 1,-9 11-1,-3 26 0,-9 24 1,-4 21 0,5 21-1,3 16 1,17 38-1,33 78 1,21 50-1,-5-5 0,-15-36 1,-14-42 0,-12-37 0,-12-38-2,-8-20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24">
    <iact:property name="dataType"/>
    <iact:actionData xml:id="d0">
      <inkml:trace xmlns:inkml="http://www.w3.org/2003/InkML" xml:id="stk0" contextRef="#ctx0" brushRef="#br0">3411 12023 0,'0'120'2,"0"174"-1,9 132 12,-1 9-8,8-87 5</inkml:trace>
    </iact:actionData>
  </iact:action>
  <iact:action type="add" startTime="10296">
    <iact:property name="dataType"/>
    <iact:actionData xml:id="d1">
      <inkml:trace xmlns:inkml="http://www.w3.org/2003/InkML" xml:id="stk1" contextRef="#ctx0" brushRef="#br0">3229 6574 0,'0'0'4,"0"0"6,50 13 1,-34-1-2,1 21 0,8 38 1,-9 65 0,-7 75 0,-18 75-1,-7 33 1,-17 8 0,8-8-1,41 37 0,1 25 1,24 33 0,-16-4-1,-16-38 1,-1-11-1,-8 11 1,8 34 0,-8 8-1,8 8 1,-8-16 1,0-58-3,0-50 1,0-62 1</inkml:trace>
    </iact:actionData>
  </iact:action>
  <iact:action type="add" startTime="13562">
    <iact:property name="dataType"/>
    <iact:actionData xml:id="d2">
      <inkml:trace xmlns:inkml="http://www.w3.org/2003/InkML" xml:id="stk2" contextRef="#ctx0" brushRef="#br0">4884 6603 0,'0'0'2,"0"0"-2,0 0 9,0 0 1,0 0 0,0 0 0,50-12-1,4-1 2,28-11-3,14-5 2,-10 4 0,-7 4 0,-4 5-1,3 3 1,13-3-1,13-1 0,7 0 2,-3 5-2,-17 8 1,-8 8-1,-1 4 1,1 1-1,12-5 1,9-4-1,7-4 0,-3-5 1,0 1 0,7-4-1,22-13 0,20-17 1,5-16 0</inkml:trace>
    </iact:actionData>
  </iact:action>
  <iact:action type="add" startTime="16273">
    <iact:property name="dataType"/>
    <iact:actionData xml:id="d3">
      <inkml:trace xmlns:inkml="http://www.w3.org/2003/InkML" xml:id="stk3" contextRef="#ctx0" brushRef="#br0">4247 7821 0,'0'0'6,"0"0"3,0 0 0,0 0 0,0 0 1,66 4-1,34 4 0,40 9 1,51-1 1,28-3-2,37-9 1,13-13-1,50-15 1,28-18 0,34-24-1,-17-9 0,-41-3 1</inkml:trace>
    </iact:actionData>
  </iact:action>
  <iact:action type="add" startTime="21145">
    <iact:property name="dataType"/>
    <iact:actionData xml:id="d4">
      <inkml:trace xmlns:inkml="http://www.w3.org/2003/InkML" xml:id="stk4" contextRef="#ctx0" brushRef="#br0">18579 5548 0,'0'0'2,"0"0"-1,0 0 8,0 0 1,0 0-1,0 0 1,-42 37-1,14 29 1,-18 79-1,-4 66 1,13 29 0,16 13-1,17-21 1,8-34 1,5-20-3,3-41 2,-4-33-1,-3-30 0,-1-24 1,-4-17 0,-4-12-1,-13-13 0</inkml:trace>
    </iact:actionData>
  </iact:action>
  <iact:action type="add" startTime="21396">
    <iact:property name="dataType"/>
    <iact:actionData xml:id="d5">
      <inkml:trace xmlns:inkml="http://www.w3.org/2003/InkML" xml:id="stk5" contextRef="#ctx0" brushRef="#br0">17685 6810 0,'0'0'8,"-12"-53"3,4 15-2,3 5 0,5 4 1,9 0 0,24 0-1,45-4 0,55 0 1,65 0 1,42 0-2,-12 4 1,-30 4-1,-57 0 0,-50 0 0</inkml:trace>
    </iact:actionData>
  </iact:action>
  <iact:action type="add" startTime="21860">
    <iact:property name="dataType"/>
    <iact:actionData xml:id="d6">
      <inkml:trace xmlns:inkml="http://www.w3.org/2003/InkML" xml:id="stk6" contextRef="#ctx0" brushRef="#br0">19713 5717 0,'0'0'6,"0"0"3,0 0 0,0 0 2,-29 96-2,-9-1 1,-20 21-1,-16-5 2,8-15-2,16-26 0,17-20 1,12-17 0,13-8 0,8-5-1,8 9 0,21 9 1,29 11 0,33 5-2,37 0 3,13-17-2,-4-12 1,-22-12-2,-28-9 3,-29-4-2,-12-4 0,-17 4 1,-4 0-1,-9-5 1,-12 1-1</inkml:trace>
    </iact:actionData>
  </iact:action>
  <iact:action type="add" startTime="22194">
    <iact:property name="dataType"/>
    <iact:actionData xml:id="d7">
      <inkml:trace xmlns:inkml="http://www.w3.org/2003/InkML" xml:id="stk7" contextRef="#ctx0" brushRef="#br0">19874 6065 0,'0'0'6,"0"0"3,-13-50 0,5 30 1,4 3-1,-4 13 1,8 4 0,0 0-1,8 207 1,13 75-1,-1 24 1,-3-70 0,-5-70-1</inkml:trace>
    </iact:actionData>
  </iact:action>
  <iact:action type="add" startTime="22712">
    <iact:property name="dataType"/>
    <iact:actionData xml:id="d8">
      <inkml:trace xmlns:inkml="http://www.w3.org/2003/InkML" xml:id="stk8" contextRef="#ctx0" brushRef="#br0">18484 7547 0,'-50'33'5,"-53"46"4,-92 91 1,-90 78 0,24-8-1,42-28 1,28-39-1,51-40 1,28-30-1,25-28 2,21-25-3,33-30 2,29-15-1,4-5 1,0 0-1</inkml:trace>
    </iact:actionData>
  </iact:action>
  <iact:action type="add" startTime="23041">
    <iact:property name="dataType"/>
    <iact:actionData xml:id="d9">
      <inkml:trace xmlns:inkml="http://www.w3.org/2003/InkML" xml:id="stk9" contextRef="#ctx0" brushRef="#br0">20304 7676 0,'0'0'6,"0"0"3,0 0 1,54 70 0,66 54-2,66 67 3,29 12-2,-8-34 1,-33-36 0,-38-38 0,-36-25-1,-34-24 0,-25-17 0,-16-8 2,-8-9-2</inkml:trace>
    </iact:actionData>
  </iact:action>
  <iact:action type="add" startTime="24043">
    <iact:property name="dataType"/>
    <iact:actionData xml:id="d10">
      <inkml:trace xmlns:inkml="http://www.w3.org/2003/InkML" xml:id="stk10" contextRef="#ctx0" brushRef="#br0">7925 11948 0,'0'0'6,"0"0"4,0 0-1,0 0 1,0 0-1,0 0 1,0 0 0,50 0-1,-25 0 0,12 0 1,17 5-1,28-1 1,34 0 0,29 0 0,25 0-1,16 0 0,8 0 3,1 1-4,-17-5 1,-21 0 1,-12 0 0,-13-5-1,-20-3 1,-17 0-1,-8-5 0,-4-7 1</inkml:trace>
    </iact:actionData>
  </iact:action>
  <iact:action type="add" startTime="24834">
    <iact:property name="dataType"/>
    <iact:actionData xml:id="d11">
      <inkml:trace xmlns:inkml="http://www.w3.org/2003/InkML" xml:id="stk11" contextRef="#ctx0" brushRef="#br0">16270 9030 0,'0'0'5,"0"0"4,0 0 1,-91 53 0,0 26-1,-25 66 1,5 50 0,28 41 0,21 12-1,29-8 1,20 4-1,5-16 1,8-29-1,4-21 0,0-46 2,0-28-2,-8-9 2,-8-4-3,-13-8 1,-29-4 1,-41-17 0,-54-25-1</inkml:trace>
    </iact:actionData>
  </iact:action>
  <iact:action type="add" startTime="25136">
    <iact:property name="dataType"/>
    <iact:actionData xml:id="d12">
      <inkml:trace xmlns:inkml="http://www.w3.org/2003/InkML" xml:id="stk12" contextRef="#ctx0" brushRef="#br0">14926 9874 0,'0'0'7,"58"4"4,20 9-1,79 7-2,83 14 3,54-5-2,29-42 1,41-53-2</inkml:trace>
    </iact:actionData>
  </iact:action>
  <iact:action type="add" startTime="25505">
    <iact:property name="dataType"/>
    <iact:actionData xml:id="d13">
      <inkml:trace xmlns:inkml="http://www.w3.org/2003/InkML" xml:id="stk13" contextRef="#ctx0" brushRef="#br0">17027 9481 0,'0'0'6,"0"0"3,0 0 0,62 29 1,38 25 0,24 20-1,0 1 2,-37-13-2,-38-13 0,-24-7 1,-25-1-1,-20 5 1,-22 12-1,-7-4 1,3-9-1,17-16 1,13-8-1,7-9 1,9 1 1,9 7-3,15 18 2,22 20-1,8 12 1,-1 5 0,-11-18-1,-13-11 1,-25 0-1,-8 12 1,-42 37-1,-41 37 1,-37 1-1,0-38 1,37-54-1,34-36 1</inkml:trace>
    </iact:actionData>
  </iact:action>
  <iact:action type="add" startTime="26438">
    <iact:property name="dataType"/>
    <iact:actionData xml:id="d14">
      <inkml:trace xmlns:inkml="http://www.w3.org/2003/InkML" xml:id="stk14" contextRef="#ctx0" brushRef="#br0">21947 8980 0,'0'0'7,"-83"25"1,-8 20 1,-17 42 0,5 50 2,28 53 0,26 59-4,12 28 3,24-24 0,17-26 0,5-36-1,-1-38 1,-8-33 0,-8-29-1,-5-20 0,-3-18 1,-1-15-1</inkml:trace>
    </iact:actionData>
  </iact:action>
  <iact:action type="add" startTime="26694">
    <iact:property name="dataType"/>
    <iact:actionData xml:id="d15">
      <inkml:trace xmlns:inkml="http://www.w3.org/2003/InkML" xml:id="stk15" contextRef="#ctx0" brushRef="#br0">20552 9746 0,'0'0'6,"0"0"4,0 0-2,100 16 3,49-16-1,107-16-1,54-21 1,-12-30-1</inkml:trace>
    </iact:actionData>
  </iact:action>
  <iact:action type="add" startTime="26902">
    <iact:property name="dataType"/>
    <iact:actionData xml:id="d16">
      <inkml:trace xmlns:inkml="http://www.w3.org/2003/InkML" xml:id="stk16" contextRef="#ctx0" brushRef="#br0">22418 9518 0,'0'0'7,"0"0"1,0 0 2,79 33 0,16 4-1,29 9 1,-8-5-1,-33-12 2,-38-4-2,-28 4 0,-21 9 0,-21 28 1,-25 37 0,1 9-1,7-17 1,17-16-1,25-21 1,21-13-1,45 1 2,71-17-2,95-54 0,132-103 0</inkml:trace>
    </iact:actionData>
  </iact:action>
  <iact:action type="add" startTime="27924">
    <iact:property name="dataType"/>
    <iact:actionData xml:id="d17">
      <inkml:trace xmlns:inkml="http://www.w3.org/2003/InkML" xml:id="stk17" contextRef="#ctx0" brushRef="#br0">15637 12172 0,'-37'58'8,"-62"79"1,-108 140 2,-103 83-2,7 5 0,26-55 1,17-53-1,61-63 1,46-57-1,50-42 1,40-45-1,26-29 1</inkml:trace>
    </iact:actionData>
  </iact:action>
  <iact:action type="add" startTime="28246">
    <iact:property name="dataType"/>
    <iact:actionData xml:id="d18">
      <inkml:trace xmlns:inkml="http://www.w3.org/2003/InkML" xml:id="stk18" contextRef="#ctx0" brushRef="#br0">17243 11597 0,'0'0'7,"86"128"3,72 100-1,94 107 1,42 25 0,-5-45 0,-40-75-1,-59-70 0,-66-71 2,-49-37-3,-26-20 2,-28-13-1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50">
    <iact:property name="dataType"/>
    <iact:actionData xml:id="d0">
      <inkml:trace xmlns:inkml="http://www.w3.org/2003/InkML" xml:id="stk0" contextRef="#ctx0" brushRef="#br0">13672 5312 0,'0'0'1,"0"0"5,0 0 4,0 0-1,0 0 1,0 0 0,58-9 0,0-7 0,8-5-1,-4-4 1,-4 0 0,-8 5 0,3 3 1,5 5-1,9-1 0,7 5-1,5 0 2,-9-1-2,0 1 2,-12 4-3,-4 0 4,-8 4-4,-1 4 2,5 4-1,16 5 1,33 3 0,9 1 0,8-5-1,-17-3 1,-21-5 0,-7 4 0,-1 0-1,13 9 1,12 3-1,4-3 1,-3 0 0,-10-5-1,-15-4 2,-9 1-2,0-1 1,12 0 0,13 0 0,13 1 0,3-5-1,-4 0 2,-16-4-2,0 0 1,-1 0 0,14 0 0,11 4 0,5-4 0,-4-4 0,-5-4 0,0-1 0,5 5 0,20 0 0,25-8 0,17-9 0</inkml:trace>
    </iact:actionData>
  </iact:action>
  <iact:action type="add" startTime="28310">
    <iact:property name="dataType"/>
    <iact:actionData xml:id="d1">
      <inkml:trace xmlns:inkml="http://www.w3.org/2003/InkML" xml:id="stk1" contextRef="#ctx0" brushRef="#br0">7694 6094 0,'0'0'1,"0"0"5,0 0 4,0 0 0,0 0 0,0 0-1,0 0 1,0 0 0,0 0 0</inkml:trace>
    </iact:actionData>
  </iact:action>
  <iact:action type="add" startTime="28449">
    <iact:property name="dataType"/>
    <iact:actionData xml:id="d2">
      <inkml:trace xmlns:inkml="http://www.w3.org/2003/InkML" xml:id="stk2" contextRef="#ctx0" brushRef="#br0">8235 6458 0,'0'0'7,"0"0"2,0 0 1,0 0-1,46 17 1,-29-9 0,-1 5 2,5-1-4,12 5 2,17 3 0,24 1-1,21 0 1,9-9 0,-5-4 1,-25-3-2,-7-5 1,-5 4-1,4 0 1,12 4 0,22-4 0,7 0 0,-3-4 0,-17 0-1,-17-4 1,-8 0 0,-4 4 0,0 0 0,12 4 0,21 0-1,0 1 1,0-5 0,-12 0 0,-5-5 0,-12 1 0,5 0 0,3 4 0,25 0-1,25-4 1,8-4 0,-8-1 0,-4-3 0,17 0-1,24-13 2,33-12-2</inkml:trace>
    </iact:actionData>
  </iact:action>
  <iact:action type="add" startTime="81745">
    <iact:property name="dataType"/>
    <iact:actionData xml:id="d3">
      <inkml:trace xmlns:inkml="http://www.w3.org/2003/InkML" xml:id="stk3" contextRef="#ctx0" brushRef="#br0">7607 13377 0,'0'0'6,"0"0"-6,0 0 8,0 0 1,0 0 0,0 0 0,0 0 1,0 0 0,66 33 0,-17-25-1,38 5 1,21 3 0,16 1-1,-4-5 1,4 1 1,13-9-2,20-4-1,-4-4 3,17-5-2,12-7 1,4-9-1,0-12 1,-20-1-1</inkml:trace>
    </iact:actionData>
  </iact:action>
  <iact:action type="add" startTime="86188">
    <iact:property name="dataType"/>
    <iact:actionData xml:id="d4">
      <inkml:trace xmlns:inkml="http://www.w3.org/2003/InkML" xml:id="stk4" contextRef="#ctx0" brushRef="#br0">9655 16176 0,'0'0'2,"0"0"-1,0 0 8,0 0 1,0 0 0,0 0-1,0 0 1,0 0-1,0 0 1,62 0 0,-13-4-1,30-5 0,28-3 1,5 4 0,-8 3 0,-13 1 0,-21 0-2,0 0 2,9 4 0,16 0 0,17 0-1,4-4 1,8-4-1,-17-9 1,5-4-1,8-4 0,17-3 1,-5 3 0,-12 0-1,-25 4 1,-8 0-1,0 1 1,12 3-1,17 5 1,-4 8-1,-9-1 1,-20 5 0,-17-4-1,-4 0 1,4 0-1,13 0 1,20 4-1,17 4 1,-4 4-1,-13 1 1,-8-5 0,-4 0-1,16 0 1,17 4-1,9 5 1,-9-1-1,-4-4 0,-9 1 1,17-5-1,21 4 1,4 0-1,-12-8 2,-1-4-2,17-4 2,4-4-3,9-9 1,-9-4 1,-4-4 0,17-4-1,-1 0 1,-16 4-1,-4 0 2,13 0-3,7-8 2,22-9 0,-1-16-1</inkml:trace>
    </iact:actionData>
  </iact:action>
  <iact:action type="add" startTime="87621">
    <iact:property name="dataType"/>
    <iact:actionData xml:id="d5">
      <inkml:trace xmlns:inkml="http://www.w3.org/2003/InkML" xml:id="stk5" contextRef="#ctx0" brushRef="#br0">9464 14735 0,'0'0'7,"0"0"1,0 0 1,0 0 1,0 0 0,0 0-1,0 0 1,112-4-1,12-9 1,37-7 0,26-9 0,-5 0 0,-9 4 0,1 8-1,-8 5 1,-13 8-1,-8 4 1,4 4 0,4 4-1,8-4 1,13-4 0,20-4-1,5-4 1,8-9 0,12-3-1,-12-1 1,-9-4-1,9 0 1,0-4-2,-4 0 3,0 0-1,3 4 0,-7 5-1,-9-1 0,1 4 2,3 5-2,-8 4 0,-12 8 1,0 4-1,-4 4 2,3 9-2,-3 3 1,8 1 0,0 4-2,0-4 3,4-9-2,-13-8 1,38-33 0,103-74-1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202">
    <iact:property name="dataType"/>
    <iact:actionData xml:id="d0">
      <inkml:trace xmlns:inkml="http://www.w3.org/2003/InkML" xml:id="stk0" contextRef="#ctx0" brushRef="#br0">8405 7514 0,'0'0'4,"0"0"-4,0 0 9,0 0-1,0 0 2,0 0-1,0 0 1,66 13 0,13-9-1,24 0 1,13 0-1,-8 4 2,-1 1-1,13-5-1,0 0 0,9 0 1,-14 0 0,-24 4-1,-16-3 1,-1-1-1,17-4 1,25-4-1,29-9 1,16-3-1,17-1 1,4 0 0,0 1-1,-4 4 0,9-1 1,3 5 0,0 0-1</inkml:trace>
    </iact:actionData>
  </iact:action>
  <iact:action type="add" startTime="18731">
    <iact:property name="dataType"/>
    <iact:actionData xml:id="d1">
      <inkml:trace xmlns:inkml="http://www.w3.org/2003/InkML" xml:id="stk1" contextRef="#ctx0" brushRef="#br0">6378 8996 0,'0'0'4,"0"0"-4,0 0 10,0 0-2,0 0 2,95 0-1,0-4 1,17 0 0,24 0-1,26-4 1,20 4 0,16-1 0,9 1 0,-8 0-2,4-4 2,3 4 0,-3-5-1,0-7 2,0-1-2,16 1 1,-8-5-1,0 0 1,33-3-1,-12-10 1,-13-7-1</inkml:trace>
    </iact:actionData>
  </iact:action>
  <iact:action type="add" startTime="35631">
    <iact:property name="dataType"/>
    <iact:actionData xml:id="d2">
      <inkml:trace xmlns:inkml="http://www.w3.org/2003/InkML" xml:id="stk2" contextRef="#ctx0" brushRef="#br0">10573 13364 0,'0'0'3,"0"0"-3,0 0 8,0 0 1,0 0 2,87 17-3,0-5 3,25 5-2,-5 0 2,-16-1-1,-8 1 0,8-5 0,17 1-1,16-5 0,0 0 1,-17-4 0,-16 0 0,-8-4-1,21-8 1,28-4-1,13-9 2,0 0-2,-17 1 1,8-1 0,13-4 0,4 0 1,-16 0-4,-25 5 3,3 3 0,14 5-1,11 3 1,-3 5 0,4 8-1,12 0 1,12 1-1,1-5 1,-5-5-1</inkml:trace>
    </iact:actionData>
  </iact:action>
  <iact:action type="add" startTime="38068">
    <iact:property name="dataType"/>
    <iact:actionData xml:id="d3">
      <inkml:trace xmlns:inkml="http://www.w3.org/2003/InkML" xml:id="stk3" contextRef="#ctx0" brushRef="#br0">15679 13398 0,'0'0'7,"0"0"2,0 0 1,0 0-1,0 0 1,66 0-1,21 0 1,37 4-1,33 0 1,29 0 0,25 0-1,33-4 2,-8 0-2,12 0 1,25-4-1,-24 4 1,-1-4 0,8-9 0,-28 1 0,-5-5-2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47">
    <iact:property name="dataType"/>
    <iact:actionData xml:id="d0">
      <inkml:trace xmlns:inkml="http://www.w3.org/2003/InkML" xml:id="stk0" contextRef="#ctx0" brushRef="#br0">12725 9841 0,'0'0'2,"0"0"-1,0 0 8,0 0 0,0 0 1,0 0-1,0 0 1,0 0-1,0 0 2,0 0-2,0 0 1,0 0-1,0 0 1,0 0-1,0 0 1,0 0 0,0 0-1,0 0 1,53 41 0,-24-36 0,13-5 0,3 0-1,13-5 2,8-3-4,9 0 4,-9 0-2,-8-1 2,-8 5-2,-1 0 1,9 0-1,12 0 1,1 0 0,7 4-1,1 0 1,0 0-1,-1 4 1,-20 4-1,-8 0 1,-5 1-1,-3-1 1,-1 0-1,5-4 1,7 0-1,9-4 1,9-4-1,7-4 2,-3 0 0,-5-1-4,-8 5 5,-8 0-5,-9 4 4,1 0-1,4-4 0,8 0-1,8-4 1,17-1 0,-1 1-1,1 0 1,-13 0 0,-8 3 0,-8 5-1,-8 0 1,-5 0-1,0 5 0,5-5 2,-5 0-2,17 0 1,8-5-1,9 1 1,4-4-1,-5 4 1,-12 0 0,-12 4-1,-5 0 1,-3 0-1,-5 0 5,8 0-8,1 0 4,4 0-1,12 0-1,4 0 2,17-4 0,-9 4 0,-4 0-1,-3 0 0,-14 4 1,1 4 0,0 0-1,0-4 1,8 1 0,8-5 0,5-5-1,3 1 1,1 0-1,-13 0 1,-4 0-1,-8 4 0,-5 0 2,1-4-2,8 0 0,12-5 1,17-3 0,17-1-1</inkml:trace>
    </iact:actionData>
  </iact:action>
  <iact:action type="add" startTime="13410">
    <iact:property name="dataType"/>
    <iact:actionData xml:id="d1">
      <inkml:trace xmlns:inkml="http://www.w3.org/2003/InkML" xml:id="stk1" contextRef="#ctx0" brushRef="#br0">11219 11100 0,'0'0'1,"0"0"3,0 0 2,0 0 5,0 0-1,0 0-1,0 0 0,0 0 1,0 0 0,0 0 0,0 0-1,0 0 1,57 0-1,-23 0 0,-1 4 1,4 0 0,4 0-1,1 0 1,-1 0 0,0 1-1,1-1 1,-1 0-1,5-4 2,-1 0-2,1 0 1,-1-4-1,5-5 0,8 1 3,16 0-4,17 0 3,13 3-2,-1 1 0,-8-4 1,-8-4-1,4-1 1,8 1 0,21 3-1,17-3 1,-5-5 0,-8-7-1,5-5 1,3-4-1,21-9 1,4-8 0,-16-8-1</inkml:trace>
    </iact:actionData>
  </iact:action>
  <iact:action type="add" startTime="14487">
    <iact:property name="dataType"/>
    <iact:actionData xml:id="d2">
      <inkml:trace xmlns:inkml="http://www.w3.org/2003/InkML" xml:id="stk2" contextRef="#ctx0" brushRef="#br0">11359 12002 0,'0'0'5,"0"0"4,0 0 1,0 0 0,54 9-1,20-1 1,26 4 0,7 1-1,-3-1 1,7 5 0,22-1-1,12 1 1,-9-1-1,-24 5 1,-29-4 0,-9-1-2,9-3 2,8-1 0,21-4 0,8-8-1,4-4 0,8-12 1,25-13 0,17-9 0,16-7-1,9-13 1,0-4 0,16-17-1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83">
    <iact:property name="dataType"/>
    <iact:actionData xml:id="d0">
      <inkml:trace xmlns:inkml="http://www.w3.org/2003/InkML" xml:id="stk0" contextRef="#ctx0" brushRef="#br0">4135 4554 0,'0'0'2,"0"0"-2,0 0 8,0 0 2,0 0-1,0 0 1,0 0-1,0 0 1,0 0 0,0 0-1,-45 4 1,45 4-1,0 5 2,0 12-2,0 20 0,8 26 1,-8 15-1,8 10 2,-8-9-2,9-9 1,-9-3-1,8-1 1,4 1-1,-12-1 0,5 5 2,-5 16-2,8 13 1,-8 20-1,8 17 0,-8 13 2,0 7-3,0 1 3,0 3-2,0 1 2,8 0-3,-8 0 2,9-5 0,-9-3-1,8-5 1,-8 5 0,8-5-1,0-4 1,-8-4-1,0-8 0,0 8 1,9 0-1,-9-8 1,0 4 0,0-9-1,8 1 0,-8-4 1,8-5-1,1-16 2</inkml:trace>
    </iact:actionData>
  </iact:action>
  <iact:action type="add" startTime="9884">
    <iact:property name="dataType"/>
    <iact:actionData xml:id="d1">
      <inkml:trace xmlns:inkml="http://www.w3.org/2003/InkML" xml:id="stk1" contextRef="#ctx0" brushRef="#br0">6345 7576 0,'0'0'3,"0"0"-3,0 0 11,0 0-4,0 0 3,0 0-1,0 0 1,0 0 0,0 0-1,49-45 1,1 28-1,8 1 1,12-1-1,13-4 1,-4-3-1,-1-1 2,9 4-1,-12 13-1,7 4 1,1 4 0,4-5-1,8 1 1,17 0-1,8 4 1,16 4 0,1 0-1,-5-4 1,1-4 0,7 4-1,1 4 0,-9 5 2,1-5-2,7 0 1,9 4-1,5 5 1,-10 3-1,-11-3 1,-26-9 0,-20-4-1</inkml:trace>
    </iact:actionData>
  </iact:action>
  <iact:action type="add" startTime="10974">
    <iact:property name="dataType"/>
    <iact:actionData xml:id="d2">
      <inkml:trace xmlns:inkml="http://www.w3.org/2003/InkML" xml:id="stk2" contextRef="#ctx0" brushRef="#br0">6183 8653 0,'0'0'7,"0"0"2,0 0 1,0 0-1,0 0 1,0 0-1,0 0 1,0 0 0,0 0-1,42 54 0,3-30 1,13 5-1,13 0 0,3 0 1,-8-8-1,-16-4 2,-5-5-2,-3-4 1,7 1-1,18-1 1,19 4 0,18 1-2,3-9 3,1-4-2,16-4 1,17-5 0,12 1-1,-8 0 1,-21 0-1,-12-5 1,-1 1-1,1 8 1,4 8-1,0 4 0,-9 0 2,-7 1-2,11-5 1,17 0-1,13 0 1,0-4-1,-5-12 1,1-9-1,-5 0 1,-3 5 0,-5 7-2,-9 5 4,5 0-4,13 4 1,28 4 1,25 5-1,30 3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509">
    <iact:property name="dataType"/>
    <iact:actionData xml:id="d0">
      <inkml:trace xmlns:inkml="http://www.w3.org/2003/InkML" xml:id="stk0" contextRef="#ctx0" brushRef="#br0">3411 12305 0,'0'0'3,"0"0"2,0 0-1,0 0 7,0 0-2,0 0 0,0 0 2,0 0-3,0 0 2,0 0 0,0 0-1,0 0 1,0 0-1,0 0 0,0 0 1,0 0-1,0 0 1,0 0-1,0 0 1,0 0 0,0 0-1,0 0 0,0 0 1,42 0 0,-26 0-1,-7 0 1,15-5-1,1 5 1,8 0 0,17 0-1,8 0 1,16 0-2,-7 0 3,-10 0 0,1 0-2,-8 0 0,0-4 0,8 0 1</inkml:trace>
    </iact:actionData>
  </iact:action>
  <iact:action type="add" startTime="61905">
    <iact:property name="dataType"/>
    <iact:actionData xml:id="d1">
      <inkml:trace xmlns:inkml="http://www.w3.org/2003/InkML" xml:id="stk1" contextRef="#ctx0" brushRef="#br0">4735 12180 0,'0'0'8,"0"0"2,0 0-1,0 0 1,0 0-1,0 0 3,42 0-4,-30 0 1,5 0 1,12 0-1,4 0 1,16 0 0,18 0-1,15 0 1,5-4-1,-4 0 2,-17 0-2,-8 0 0,-17 4 1,1 0-1,-1 0 1,5 0 0,7-4-1,14-1 0,11 1 1,9-4 0,-4 0-1,-9-1 2,-7 1-3,-14 0 2,-7 4 0,-1 0 0,5 0-1,12-5 0,13 1 1,11-4-1,1-1 1,-4 1 0,-13 3-1,-12 1 1,-8 4-1,-13 4 1,0 0-1,5 0 1,12 0-1,12 0 1,17-4-1,8-4 1,-5 3 0,-7-3-1,-17 4 2,-8 0-3,-17 0 2,-4-5 0,-4-3-1</inkml:trace>
    </iact:actionData>
  </iact:action>
  <iact:action type="add" startTime="63221">
    <iact:property name="dataType"/>
    <iact:actionData xml:id="d2">
      <inkml:trace xmlns:inkml="http://www.w3.org/2003/InkML" xml:id="stk2" contextRef="#ctx0" brushRef="#br0">3552 13224 0,'0'0'6,"0"0"2,0 0 1,0 0 1,0 0 0,74-4-1,-7-1 0,-1-3 1,0 0 1,-8 0-2,-8-5 0,-9 1 1,0-1 1,-8 5-3,1 0 2,19-5 0,1 1-1,21-1 1,-1 5-1,17 0 0,-8 0 1,-17-1 0,-4-3-1,-12 4 1,-1-1 0,5 1-1,21 0 1,20 4-1,12-5 1,9 1-1,-8-4 1,-13-1-1,-4 1 0,12-1 3,17 5-4,-4 0 2,-4-5-1,-25 5 1,-17 0-1,-8 0 1,9-5-1,11-3 1,22-5-1,16 0 1,-4-4 0,-21 5-1,-12 7 1,-5 5-1,13 0 1,21-1-1,12 1 0,-8 0 2,-4 0-2,8-1 1,20-3-1,42-13 2</inkml:trace>
    </iact:actionData>
  </iact:action>
  <iact:action type="add" startTime="80477">
    <iact:property name="dataType"/>
    <iact:actionData xml:id="d3">
      <inkml:trace xmlns:inkml="http://www.w3.org/2003/InkML" xml:id="stk3" contextRef="#ctx0" brushRef="#br0">3411 10454 0,'0'0'2,"0"0"-1,0 0 8,0 0 1,0 0 0,58 8-1,0-12 1,25-4-1,0-1 1</inkml:trace>
    </iact:actionData>
  </iact:action>
  <iact:action type="add" startTime="82254">
    <iact:property name="dataType"/>
    <iact:actionData xml:id="d4">
      <inkml:trace xmlns:inkml="http://www.w3.org/2003/InkML" xml:id="stk4" contextRef="#ctx0" brushRef="#br0">3684 11903 0,'0'0'6,"0"0"4,0 0 0,0 0-1,0 0 1,0 0-1,0 0 1,0 0-1,0 0 1,0 0 0,0 0-1,0 0 1,0 0-1,0 0 1,0 0-1,0 0 1,0 0 0,0 0-1,0 0 1,0 0-1,0 0 1,0 0 0,0 0-1,0 0 2,0 0-2,0 0 1,0 0-1,42 8 1,-26-8-1,9 0 1,8 0-1,0 0 0,9 0 2,7 4-3,-7 0 2,-1 5 2,9-1-4,16 0 1,8 1 2,17-5-2,0 0 0,-8-4 1,-17 0-1,-4 0 1,-16 4 0,0 0-1,-1 0 2,9-4-3,8 0 2,25-4 0,8 0-1,8-4 1,-7-1-1,-18 5 1,-12 0-1,-12 0 1,-4 0 0,4 0-1,3 0 1,1-1-1,4 1 1,5 0-1,-5 0 1,-4 0 0,-5 4-1,-3 0 1,-9 0-1,1 0 1,-1 4-1,-4 0 1,9 0 1,-5 0-3,17 1 2,13-1-1,11 0 1,1 0 0,-4-4 0,-13 4-1,-8 0 0,-9 5 1,-7-1-1,-9 0 1,-4-4-1,-4 0 1,0 1 0,3-1-1,-3 0 0,4 0 1,4-4 0,5 0-1,7 0 0,9-4 2,12-4 0,17-13-4</inkml:trace>
    </iact:actionData>
  </iact:action>
  <iact:action type="add" startTime="86412">
    <iact:property name="dataType"/>
    <iact:actionData xml:id="d5">
      <inkml:trace xmlns:inkml="http://www.w3.org/2003/InkML" xml:id="stk5" contextRef="#ctx0" brushRef="#br0">4098 12996 0,'0'0'3,"0"0"-3,0 0 11,0 0-4,0 0 3,0 0-1,0 0 1,0 0 0,58-29-1</inkml:trace>
    </iact:actionData>
  </iact:action>
  <iact:action type="add" startTime="86550">
    <iact:property name="dataType"/>
    <iact:actionData xml:id="d6">
      <inkml:trace xmlns:inkml="http://www.w3.org/2003/InkML" xml:id="stk6" contextRef="#ctx0" brushRef="#br0">4773 12810 0,'0'0'7,"0"0"3,0 0 0,0 0-1,0 0 1,0 0 0,49-38-1,-32 30 0,8 4 1</inkml:trace>
    </iact:actionData>
  </iact:action>
  <iact:action type="add" startTime="86703">
    <iact:property name="dataType"/>
    <iact:actionData xml:id="d7">
      <inkml:trace xmlns:inkml="http://www.w3.org/2003/InkML" xml:id="stk7" contextRef="#ctx0" brushRef="#br0">5397 12748 0,'0'0'7,"0"0"3,0 0 0,0 0-1,0 0 1,50-5 0,-38 1-1,5 0 0,4-4 1,3 0 0,5-1-1,4 1 1,9 4-1,7 0 1,-3 0-1,4 4 1,-1 0-1,-3 0 2,-5 0-2,-8 0 0,0 4 2,-4 0-2,-4 0 2,0 0-4,0 0 4,0 5-2,-5-1 1,1 0-1,-4 0 0,-1-3 2,1-1-2,3 4 1,1-4-1,8 0 1,8 0-1,13 1 1,16-1 0,13 0-1,-1-4 1,-3-4-1,-13 0 0,-13-1 1,-11 1 0,-5 0 0,-4 0 0,-4 0-1,-1-4 0,5 3 1,4 1 0,1 0-1,7 0 1,4 0 0,1 0-1,4 0 1,-1-1-1,1 1 1,0 0-1,-5 0 1,1 0-1,-13 4 1,4-4 0,-16 4-1,3 0 1,1 0-1,-12 0 1,3 0-1,-3 0 1,-1 0 0,0 0-2,1 0 4,-1 0-4,1-4 2,-1-1 0,1 1-1,-1 4 0,0-4 1,1 4 0,-5 0-1,0 0 1,1-4 0,3 0-1,0 4 0,1-4 2,3 4-2,-7-4 1,3-1-1,0 1 1,1 0-1,3 0 1,9 0-1,17-4 1,20-1 0</inkml:trace>
    </iact:actionData>
  </iact:action>
  <iact:action type="add" startTime="104867">
    <iact:property name="dataType"/>
    <iact:actionData xml:id="d8">
      <inkml:trace xmlns:inkml="http://www.w3.org/2003/InkML" xml:id="stk8" contextRef="#ctx0" brushRef="#br0">9820 13344 0,'0'0'7,"0"0"2,0 0 1,0 0-1,0 0 1,0 0 1,0 0-3,0 0 2,0 0 0,0 0-1,0 0 1,0 0-1,0 0 1,0 0 0,0 0-1,0 0 0,0 0 1,0 0 0,46 29-1,-9-29 0,17-4 1,8-5 0,4 1-1,0-4 1,-8 3-1,-8 1 1,-9 0 0,-4 4 0,-4-5 0,-4 5-1,-8 0 0,0-4 0</inkml:trace>
    </iact:actionData>
  </iact:action>
  <iact:action type="add" startTime="105531">
    <iact:property name="dataType"/>
    <iact:actionData xml:id="d9">
      <inkml:trace xmlns:inkml="http://www.w3.org/2003/InkML" xml:id="stk9" contextRef="#ctx0" brushRef="#br0">9882 12892 0,'0'0'6,"0"0"3,0 0 1,0 0-1,0 0 1,0 0-1,0 0 1,0 0-1,0 0 1,0 0-1,0 0 1,-16 46 0,3-25-1,-7 8 1,-5 8-1,-4 0 1,4-4 0,4-4-1,5-8 1,3-4-1,1-5 0,4 0 1,3-3 0,1-1-1,0 0 1,0 1-1,4-1 0,0 0 1,0 0-1,0 5 1,4 3-1,9 9 2,7 8-1,13 9-1,9 3 0,3-3 1,5-9 1,-5-8-3,5-5 2,0-3-1,-1-5 1</inkml:trace>
    </iact:actionData>
  </iact:action>
  <iact:action type="add" startTime="111155">
    <iact:property name="dataType"/>
    <iact:actionData xml:id="d10">
      <inkml:trace xmlns:inkml="http://www.w3.org/2003/InkML" xml:id="stk10" contextRef="#ctx0" brushRef="#br0">12675 15530 0,'0'0'1,"0"0"2,0 0 8,0 0-2,0 0 0,0 0 1,0 0-1,0 0 1,0 0-1,0 0 1,0 0-1,0 0 1,0 0-1,0 0 1,54-4-1,-5 0 1,22-1-1,7 1 1,5 0 0,4 0-1,0 0 2,8-4-3,0-1 2,-20-3 1,-18 4-3,-11-1 2,-13 1-1</inkml:trace>
    </iact:actionData>
  </iact:action>
  <iact:action type="add" startTime="111737">
    <iact:property name="dataType"/>
    <iact:actionData xml:id="d11">
      <inkml:trace xmlns:inkml="http://www.w3.org/2003/InkML" xml:id="stk11" contextRef="#ctx0" brushRef="#br0">13060 15107 0,'0'0'9,"0"0"0,0 0 0,0 0 1,62 9-1,-13-1 1,13 4 0,-4 1-1,4 3 1,0 5 0,1 0-1,-6 4 2,-3-5-2,-8 1 0,-9-4 1,-12-5 0,-5 1-1,-7-5 0,-1 0 1,-3 4-1,-1-3 1,-16 3 0,-5 13-1,-24 29 1,-21 25 0,0 7-1</inkml:trace>
    </iact:actionData>
  </iact:action>
  <iact:action type="add" startTime="112990">
    <iact:property name="dataType"/>
    <iact:actionData xml:id="d12">
      <inkml:trace xmlns:inkml="http://www.w3.org/2003/InkML" xml:id="stk12" contextRef="#ctx0" brushRef="#br0">18223 15675 0,'0'0'6,"0"0"2,0 0 3,0 0-2,0 0 1,0 0 0,0 0-1,0 0 1,62 8-1,-21-4 2,22 0-2,15 0 0,21 1 1,21-1 0,17-4 1,8 0-3,4-4 2,-9-1 0,-3 5-1,-30 5 1,-11-1-1,-26-4 1,-8-9-1,-8-11 1</inkml:trace>
    </iact:actionData>
  </iact:action>
  <iact:action type="add" startTime="116934">
    <iact:property name="dataType"/>
    <iact:actionData xml:id="d13">
      <inkml:trace xmlns:inkml="http://www.w3.org/2003/InkML" xml:id="stk13" contextRef="#ctx0" brushRef="#br0">5166 14528 0,'0'0'3,"0"0"-3,0 0 10,0 0-1,0 0 0,0 0 1,0 0-1,0 0 0,53 12 1,-32-8 0,4 1 0,4-1-1,0-4 1,8 0-1,-4 0 1,13 4-1,16 4 1,12 5 0,9 3 0,-4-3 0,-1-1-1,-8-4 0,-24-4 1,-5 1-1,-3-5 1,-5 0-1,8-5 0,5 1 1,7 0 0,1 4-1,8 0 1,9 4 0,-5 0-1,0-4 0,0 0 1,-4-4-1,0-4 1,9-4 0,-1 3-1,-4 5 1,-4 0-1,0 4 1,0 0 0,5 0-1,-1 0 0,4-4 1,5-9 0,-1 1-1,-8 0 1,0 3-1,-4 5 0</inkml:trace>
    </iact:actionData>
  </iact:action>
  <iact:action type="add" startTime="119063">
    <iact:property name="dataType"/>
    <iact:actionData xml:id="d14">
      <inkml:trace xmlns:inkml="http://www.w3.org/2003/InkML" xml:id="stk14" contextRef="#ctx0" brushRef="#br0">5476 16639 0,'0'0'10,"0"0"-3,0 0 1,0 0 2,0 0-1,0 0 0,0 0 1,0 0-1,45-12 2,-24 8-2,4 0 1,4 4-1,12 0 0,9 0 2,16 0-3,9 0 3,3 0-2,1-4 2,-5-1-1,-3 1-1,-13 4 0,4 0 1,8 4 0,9 1-1,7-5 0,5 0 2,0-5-2,-4-3 1,-4 0-1,-8 0 1,-1 3-1,9 1 1,4 0-1,4 0 1,-4 0-1,-9 0 1,-8 4-1,-12 0 1,-4 0-1,0 0 1,0 0 0,8 0-1,12-9 1,17-7-1,17-26 1,-1-28-1</inkml:trace>
    </iact:actionData>
  </iact:action>
  <iact:action type="add" startTime="121496">
    <iact:property name="dataType"/>
    <iact:actionData xml:id="d15">
      <inkml:trace xmlns:inkml="http://www.w3.org/2003/InkML" xml:id="stk15" contextRef="#ctx0" brushRef="#br0">8360 16768 0,'0'0'5,"0"0"4,0 0 1,0 0 0,0 0-1,0 0 0,0 0 1,0 0-1,0 0 1,0 0 0,0 0-1,0 0 1,0 0-1,53-29 1,-24 25-1,13-1 1,12 1-1,8 4 1,12 0-1,9-4 0,12 0 3,13 0-4,24 0 2,46 0-1</inkml:trace>
    </iact:actionData>
  </iact:action>
  <iact:action type="add" startTime="124322">
    <iact:property name="dataType"/>
    <iact:actionData xml:id="d16">
      <inkml:trace xmlns:inkml="http://www.w3.org/2003/InkML" xml:id="stk16" contextRef="#ctx0" brushRef="#br0">18401 11787 0,'0'0'6,"0"0"3,0 0 0,0 0 1,0 0 0,0 0-1,0 0 1,0 0-1,-41 0 1,41 0-1,0 0 0,0 0 1,0 0 1,0 0-2,124 25 0,-25-13 1,42 5-1,16-1 1,0-3 0,-12-9 0,-33 0-1,-21-4 0,-9 0 1,1-12 0,-4-13-1</inkml:trace>
    </iact:actionData>
  </iact:action>
  <iact:action type="add" startTime="143709">
    <iact:property name="dataType"/>
    <iact:actionData xml:id="d17">
      <inkml:trace xmlns:inkml="http://www.w3.org/2003/InkML" xml:id="stk17" contextRef="#ctx0" brushRef="#br0">15579 11878 0,'0'0'2,"0"0"-1,0 0 10,0 0-2,0 0-1,0 0 1,0 0 1,0 0 0,0 0-1,0 0 1,0 0-1,0 0 1,-41 8 0,37-8-1,0 0 0,0 4 2,4 1-2,0-1 0,0-4 1,0 0-1,0 0 1,0 0 0,91 12-1,-29-16 0,12 0 2,1 4 0,-1 0-3,5 0 1,3 0 2,9 0-2,5 0 1,3 0 0,-4-4-1,-12 0 1,-9-1-1,1 1 0,-1-4 1,13 0 0,0-5 0,-4 5-2,-13 0 5,-12 0-5,-13-1 1,-7 5 0,-9 0 0,0 4 1,0 0 0,4 0 0,8 0 0,17-4-2,21-4 2,12-1 0,4 1-1,-4 4 1,-4 0 0,0 0 0,4-5-1,4-3 0,-8 4 1</inkml:trace>
    </iact:actionData>
  </iact:action>
  <iact:action type="add" startTime="160359">
    <iact:property name="dataType"/>
    <iact:actionData xml:id="d18">
      <inkml:trace xmlns:inkml="http://www.w3.org/2003/InkML" xml:id="stk18" contextRef="#ctx0" brushRef="#br0">12733 11029 0,'0'0'2,"0"0"0,0 0 8,0 0-2,0 0 3,0 0-2,62-25 1,-17 17-1,13-4 1,8-1-1,9-3 1,4-5-1,-1 0 2,5 5-2,4 3 1,8 1-1,4 4 0,1-1 1,-1 1 0,-21 0-1,-7 0 0,-13 3 1,0 1 0,-5 0-1</inkml:trace>
    </iact:actionData>
  </iact:action>
  <iact:action type="add" startTime="160764">
    <iact:property name="dataType"/>
    <iact:actionData xml:id="d19">
      <inkml:trace xmlns:inkml="http://www.w3.org/2003/InkML" xml:id="stk19" contextRef="#ctx0" brushRef="#br0">13933 10267 0,'0'0'7,"0"0"3,0 0-2,0 0 2,0 0 0,0 0-1,0 0 1,41 29-1,0-12 1,17 4 0,13-1-1,-1 5 1,13 0 0,-1 0 0,-3 0-1,-9-4 1,-20-1-2,-9-3 2,-7-5 0,-10 1 0,-7-5-1,-5 0 2,1-4-3,-5 0 2,-4 1-1,4-1 0,-8 0 1,0 0 0,0 0-1,-8 4 1,-25 13 0,-46 25-1,-53 24 1,0 9-1,3 4 1,22-9 0,16-8-1,4-12 1,-4-12-1</inkml:trace>
    </iact:actionData>
  </iact:action>
  <iact:action type="add" startTime="163623">
    <iact:property name="dataType"/>
    <iact:actionData xml:id="d20">
      <inkml:trace xmlns:inkml="http://www.w3.org/2003/InkML" xml:id="stk20" contextRef="#ctx0" brushRef="#br0">7727 13874 0,'0'0'1,"0"0"-1,0 0 5,0 0 5,0 0 0,0 0-1,0 0 1,0 0-1,0 0 1,0 0 0,16-42-1,1 38 1,12 0-1,12 0 0,17 0 1,12 0-1,9-5 1,-5 1-1,1 4 2,-13 0-2,0 4 2,0 0-3,8 4 2,13 0 0,12 0-1,9-4 1,-5-4-1</inkml:trace>
    </iact:actionData>
  </iact:action>
  <iact:action type="add" startTime="164667">
    <iact:property name="dataType"/>
    <iact:actionData xml:id="d21">
      <inkml:trace xmlns:inkml="http://www.w3.org/2003/InkML" xml:id="stk21" contextRef="#ctx0" brushRef="#br0">18302 11766 0,'0'0'6,"0"0"3,0 0 1,0 0 0,0 0-1,0 0 1,0 0 0,0 0-1,0 0 0,0 0 1,0 0-1,0 0 1,58-33 0,-5 33-1,18 4 0,7 5 1,9-5-1,-8 0 1,-5-4 1,5 0-3,0 0 3,16 0-2</inkml:trace>
    </iact:actionData>
  </iact:action>
  <iact:action type="add" startTime="168776">
    <iact:property name="dataType"/>
    <iact:actionData xml:id="d22">
      <inkml:trace xmlns:inkml="http://www.w3.org/2003/InkML" xml:id="stk22" contextRef="#ctx0" brushRef="#br0">12567 14002 0,'0'0'3,"0"0"-3,0 0 8,0 0 1,0 0 2,0 0-2,0 0 1,108-58 0,16 21-2,21 0 2,4-5 0,4 5 0,4 4-1,0 4 1,5 4 0,-5 0 0,-8 4 0,-9 5-2,-7-5 2,-9-4-1,-16-12 1</inkml:trace>
    </iact:actionData>
  </iact:action>
  <iact:action type="add" startTime="169084">
    <iact:property name="dataType"/>
    <iact:actionData xml:id="d23">
      <inkml:trace xmlns:inkml="http://www.w3.org/2003/InkML" xml:id="stk23" contextRef="#ctx0" brushRef="#br0">13759 13476 0,'0'0'9,"0"0"-1,0 0 2,0 0-1,99 21 1,25-5 0,50 1-1,12-9 2,-20 1-2,-46-5 1,-42 0-1,-28 0 0,-21 0 1,-17 13 0,-12 12-1,-41 58 1,-75 91-1,-58 54 0</inkml:trace>
    </iact:actionData>
  </iact:action>
  <iact:action type="add" startTime="171906">
    <iact:property name="dataType"/>
    <iact:actionData xml:id="d24">
      <inkml:trace xmlns:inkml="http://www.w3.org/2003/InkML" xml:id="stk24" contextRef="#ctx0" brushRef="#br0">17830 12872 0,'0'0'2,"0"0"-1,0 0 7,0 0 2,0 0 0,0 0 0,0 0-1,0 0 0,0 0 1,58 4 0,-29 0-1,25 0 1,20 4-1,30 1 0,24-1 3,29 0-3,17 1 0,4-1 1,0 4-1,-9 1 1,-12-5 0,-3 0-1,-18-12 1,-3-8-1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33">
    <iact:property name="dataType"/>
    <iact:actionData xml:id="d0">
      <inkml:trace xmlns:inkml="http://www.w3.org/2003/InkML" xml:id="stk0" contextRef="#ctx0" brushRef="#br0">5476 8189 0,'0'0'3,"0"0"-3,0 0 8,0 0 2,0 0-1,0 0 2,0 0-3,0 0 2,0 0 0,50-16-1,-17 11 0,12 1 2,13 0-2,12 0 1,13-4-1,12-9 0,0 1 3,1-1-4,3 5 2,0-1-1,17 1 1,4-5-1,0 1 0,-21-1 1,9 0-1,4 1 1,8-1 1,8-3-3,-8-1 2,-13 0-1,-7 1 0,-5-1 1,17-16 0,16-13 0,8-16-1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05">
    <iact:property name="dataType"/>
    <iact:actionData xml:id="d0">
      <inkml:trace xmlns:inkml="http://www.w3.org/2003/InkML" xml:id="stk0" contextRef="#ctx0" brushRef="#br0">6427 4032 0,'0'0'5,"0"0"-4,0 0 11,-49-25-3,24 17-1,-4-8 2,-4-1 0,-8 0 0,-5 1 0,-12-1 0,-8 1 0,4-1 0,4 9 0,8 8 0,13 0-1,4 0 1,8 0 1,0 0-2,5 0 1,3 0 0,9 8 0,-9-8 0,9 0 0,0 0 0,-1 0 0,1 0-1,4 0 1,0 0 0,0 0 1,0 0-2,-1 0 1,5 0-1,-8 0 2,4 8-1,0-8-1,0 0 1,0 0-1,0 0 1</inkml:trace>
    </iact:actionData>
  </iact:action>
  <iact:action type="add" startTime="21032">
    <iact:property name="dataType"/>
    <iact:actionData xml:id="d1">
      <inkml:trace xmlns:inkml="http://www.w3.org/2003/InkML" xml:id="stk1" contextRef="#ctx0" brushRef="#br0">5646 4024 0,'0'0'11,"0"0"-2,0 0 0,0 0 1,0 0-1,0 0 4,0 0-6,0 0 3,0 0 0,-42 50-1,42-1 1,8 34 0,9 41 0,12 1-1,8-5 2,13-13 0,20-7-2,0-13 0,5-21 1,-13-17 0,-16-15 1,-9-14-2,-12-7 1,-5-9-1,-3-8 1,-1-9-1,17-16 1,21-33 0</inkml:trace>
    </iact:actionData>
  </iact:action>
  <iact:action type="add" startTime="21926">
    <iact:property name="dataType"/>
    <iact:actionData xml:id="d2">
      <inkml:trace xmlns:inkml="http://www.w3.org/2003/InkML" xml:id="stk2" contextRef="#ctx0" brushRef="#br0">1591 7038 0,'0'0'9,"0"0"0,0 0 1,0 0 0,50 0 0,-17 0 0,8 0-1,0-4 1,1-4 0</inkml:trace>
    </iact:actionData>
  </iact:action>
  <iact:action type="add" startTime="22083">
    <iact:property name="dataType"/>
    <iact:actionData xml:id="d3">
      <inkml:trace xmlns:inkml="http://www.w3.org/2003/InkML" xml:id="stk3" contextRef="#ctx0" brushRef="#br0">3411 6914 0,'0'0'8,"0"0"1,0 0 3,0 0-4,0 0 2,0 0 0,0 0 0,0 0-1,0 0 1,0 0 0,0 0-1</inkml:trace>
    </iact:actionData>
  </iact:action>
  <iact:action type="add" startTime="22431">
    <iact:property name="dataType"/>
    <iact:actionData xml:id="d4">
      <inkml:trace xmlns:inkml="http://www.w3.org/2003/InkML" xml:id="stk4" contextRef="#ctx0" brushRef="#br0">1980 5862 0,'0'0'8,"0"0"2,0 0 0,0 0-1,-42 29 1,9-16 0,-25-5-1,1 0 1,-1 0 0,8 1-1,17-5 1,0 0 0,16 0 0,1 0-1,-1 0 1,9 1 0,-5 3 1,1 0-2,-5 9 1,9 8 0,-8 16-1,7 13 1,1 20 0,8 17-1,17 17 1,7-4 0,-7-18 0,0-19-1,-1-22 1,-8-12 0,9-4 0,8 0 0,8 4 0,16 9-1,1-1 1,0-3 0,-9-14-1</inkml:trace>
    </iact:actionData>
  </iact:action>
  <iact:action type="add" startTime="24543">
    <iact:property name="dataType"/>
    <iact:actionData xml:id="d5">
      <inkml:trace xmlns:inkml="http://www.w3.org/2003/InkML" xml:id="stk5" contextRef="#ctx0" brushRef="#br0">5128 7067 0,'0'0'9,"0"0"0,0 0 1,0 0 0,0 0 0,0 0 0,0 0 0,46 4-1,-1 0 2,17 5-2,38 3 1,36 5-1,34-5 2,28 5-2,9-5 1,0-4 0,-16-8 0,-5-4 0,-13-8 0,5-9 0,-8-8 0,-4-21 0</inkml:trace>
    </iact:actionData>
  </iact:action>
  <iact:action type="add" startTime="31044">
    <iact:property name="dataType"/>
    <iact:actionData xml:id="d6">
      <inkml:trace xmlns:inkml="http://www.w3.org/2003/InkML" xml:id="stk6" contextRef="#ctx0" brushRef="#br0">1177 8922 0,'0'0'5,"0"0"-5,0 0 6,0 0 5,0 0-1,0 0-1,0 0 1,0 0-1,0 0 1,0 0-1,0 0 1,66-13 0,1 18-1,32 3 1,17 4-1,-9 1 2,-24-5-2</inkml:trace>
    </iact:actionData>
  </iact:action>
  <iact:action type="add" startTime="31258">
    <iact:property name="dataType"/>
    <iact:actionData xml:id="d7">
      <inkml:trace xmlns:inkml="http://www.w3.org/2003/InkML" xml:id="stk7" contextRef="#ctx0" brushRef="#br0">3411 8905 0</inkml:trace>
    </iact:actionData>
  </iact:action>
  <iact:action type="add" startTime="33177">
    <iact:property name="dataType"/>
    <iact:actionData xml:id="d8">
      <inkml:trace xmlns:inkml="http://www.w3.org/2003/InkML" xml:id="stk8" contextRef="#ctx0" brushRef="#br0">4955 8839 0,'0'0'4,"0"0"6,0 0 0,0 0 0,0 0-1,0 0 0,0 0 1,62 13 0,25-5 0,57 0-1,47 0 1,53 1 0,33-1-1,0-4 1,9 0-1,-22 0 0,-32-4 2,-21-4-2,-33-8 0</inkml:trace>
    </iact:actionData>
  </iact:action>
  <iact:action type="add" startTime="35724">
    <iact:property name="dataType"/>
    <iact:actionData xml:id="d9">
      <inkml:trace xmlns:inkml="http://www.w3.org/2003/InkML" xml:id="stk9" contextRef="#ctx0" brushRef="#br0">15757 8831 0,'0'0'6,"0"0"3,0 0 1,0 0-1,0 0 0,0 0 1,0 0 0,0 0-1,0 0 1,0 0-1,42-13 1,3 18-1,21-1 1,34 4-1,32 0 1,25 5 0,17-1 0,-9-4-1,-16-8 0,0-4 1,-4 0 0,-8-4-1,-17-5 1,-9-3-1,-3-1 1,4 9 0,-1 4-1,1 0 1,4-5-1,-4-7 1,-5-9-1,-3-8 0</inkml:trace>
    </iact:actionData>
  </iact:action>
  <iact:action type="add" startTime="56443">
    <iact:property name="dataType"/>
    <iact:actionData xml:id="d10">
      <inkml:trace xmlns:inkml="http://www.w3.org/2003/InkML" xml:id="stk10" contextRef="#ctx0" brushRef="#br0">5083 4256 0,'0'0'5,"0"0"-5,0 0 8,0 0 1,0 0 2,0 0-3,0 0 2,0 0 0,-46 0-1,34 0 0,-1 0 1,1 8 0,-4-8 0,-1 8-1,0-8 1,1 9-1,-1-9 1,5 8-1,-13 0 1,4 0 0,-3 1-1,-10 7 0,-3-7 1,-17 7-1,1 1 1,-1-1 0,-12 1-1,16-9 1,-8 9-1,8-1 1,1 1-1,7-1 0,-7 5 1,-1 0 0,1 4 0,-18-1-1,-7 5 1,-17 0-1,-8 5 1,16-1 0,8-4-1,26-9 1,16-3-1,8-5 1,8 1-1,1 3 1,-1-3-1</inkml:trace>
    </iact:actionData>
  </iact:action>
  <iact:action type="add" startTime="57076">
    <iact:property name="dataType"/>
    <iact:actionData xml:id="d11">
      <inkml:trace xmlns:inkml="http://www.w3.org/2003/InkML" xml:id="stk11" contextRef="#ctx0" brushRef="#br0">1980 5432 0,'0'0'6,"0"0"3,0 0 2,0 0-2,0 41 0,0-24 0,0 3 1,0 5-1,-8 4 1,8 4 0,-9 9-1,-7 11 0,-1 5 1,1-4-1,-1-4 0,1-5 2,-5 1-2,-16 0 0,-5 3 1,-7 9-1,-1 0 1,9-12 0,7-1 0,1-7-1,9-9 0,-1 0 1,8-5-1,9-3 1,-9-4-1,9-1 1,0-3-1,8-1 1,-8-4-1,8 1 1,0-1-1,0 0 1,0 0-1,0-3 0,0 3 1,0 0-1,0 0 0,0 1 2,8-1-1,-8 0-2,8 1 2,0 3 0,1 0-1,-1 5 1,8-1-1,13 5 0,-8 0 1,12 0-1,0-1 1,0 1-1,-8-4 1,0-1 0,0 1-2,0-1 3,0 1-2,-9-1 1,1 1-1,-1-5 0,5 1 1,-17-1-1,13 1 1,-9-1-1,0 0 1,0 1-1,1-5 1,-1 0 0,-8 1-2,8-5 2,-8 0-1,8 0 2,-8-4-3</inkml:trace>
    </iact:actionData>
  </iact:action>
  <iact:action type="add" startTime="57938">
    <iact:property name="dataType"/>
    <iact:actionData xml:id="d12">
      <inkml:trace xmlns:inkml="http://www.w3.org/2003/InkML" xml:id="stk12" contextRef="#ctx0" brushRef="#br0">3411 6703 0,'0'0'6,"0"0"3,0 0 0,0 0 1,0 0-1,0-42 2,0 22-1,9-5-1,-9 0 0,16-4 0,-8 0 1,17-4 0,0 0-1,21-5 1,-9 5-1,4 0 0,9 4 3,-9 4-2,9 5-1,-9-1 1,1 4-3,-1 1 3,-8-1 0,8 1-1,1-5 1,-1-4-1,1 0 1,11-4 0,-7 0 0,12 0-1,-9 5 0,9-1 0,0 0 1,9 0 0,-10-4-1,5 0 1,-16 0-1,4-8 0,-5-9 1</inkml:trace>
    </iact:actionData>
  </iact:action>
  <iact:action type="add" startTime="58832">
    <iact:property name="dataType"/>
    <iact:actionData xml:id="d13">
      <inkml:trace xmlns:inkml="http://www.w3.org/2003/InkML" xml:id="stk13" contextRef="#ctx0" brushRef="#br0">4512 5879 0,'0'0'6,"0"0"5,0 0-4,0 0 3,0 0 0,0 0-1,0 0 1,58-33-1,-21 12 1,17-4-1,12-12 2,25-13-2,21-12 1,16-8-1,9-5 1,-9 5 0,-8 8-1,-9 8 2,-15 12-3,-9 13 1,-17 5 1,-8 3-1,-12 0 1,-13 5-1,-8 3 0,-9 5 1,-3 0 0,-5 4-1,-3-1 0,-1 1 1,0 0-1,1 0 2,-5 0-3,0 4 1,0-4 1,0 4 1,0 0-3,0 0 1,0 0 1,1 0 0,-1-4-1,0 4 1,0 0-1,0-5 1,0 5-1,-4 0 1,0 0-1,0 0 1,0 0-1,0 0 0,0 0 0,0 0 1,0 0 0,0 0-1,0 0 1,0 0 1,0 0-2,0 0 0,0 0 0,0 0 1,0 0 0,0 0-1,0 0 1,0 0-1,0 0 1,0 0-1,0 0 1,0 0-1,0 0 0,0 0 1,0 0-1,0 0 1,0 0-1,0 0 1,0 5 0,0-1-2,0 0 2,0 0 0,0 0-1,0 0 0,0 0 1,0 1 0,0-1-1,0 0 1,0 0-1,0 0 1,0 0-1,0 0 1,0 1-1,0-1 0,0 0 1,0 0-1,0-4 1,0 0 0,0 0-1,-12 45 1,4-16 0,-5 13-1,1 3 1,-5 9-1,1 0 1,-5 8-1,4 0 1,1-4-1,3-4 1,5-8-1,4-9 1,0-4 0,4 0-1,0-4 1,0 0-1,-4 0 1,0 0 0,0-4-1,4-9 0,0-3 1,0-5 0,0-4-1</inkml:trace>
    </iact:actionData>
  </iact:action>
  <iact:action type="add" startTime="61391">
    <iact:property name="dataType"/>
    <iact:actionData xml:id="d14">
      <inkml:trace xmlns:inkml="http://www.w3.org/2003/InkML" xml:id="stk14" contextRef="#ctx0" brushRef="#br0">6179 6036 0,'0'0'6,"0"0"4,0 0-1,0 0 1,0 0-1,0 0 0,0 0 1,0 0-1,0 0 1,0 0-1,0 0 1,-41 0-1,24 0 1,-8 0 1,-3-4-4,-10 4 3,-3 0 0,-5 4 0,-12 4-1,-4 5 0,-4 3 1,4 5 0,13-4-1,-1-1 0,0 1 1,-4-1 0,-8 5-1,-8 4 0,-13 8 1,5 4-1,3 1 1,5-1 0,12-4-1,4 0 0,5 0 1,3 0-1,0 0 1,1 1-1,4-6 1,3-7-1,1 0 1,4-5-1,4 1 1,-12-5 0,-1 5-1,1 0 1,-9-1 0,-8 5-2,9 0 2,-9 3 0,16-3-1,1-4 1,0-1 0,8 1 0,-1-1-1,1 1 0,0-1 1,-8 5-1,-9 0 1,1 0-1,7-1 1,-7 1-1,16 0 1,-1-5-1,1 1 1,0-5-1,8 1 1,9-5-1,-9 0 0,13 0 1,-9 1 0,13-1-1,-1 0 0,1 1 2,0-1-3,0 0 2,8 0-1,-9 1 0,9 3 2,-8 1-2,8 3 0,-8 5 1,8 0 0,-9 7-1,9 1 0,-8-4 0</inkml:trace>
    </iact:actionData>
  </iact:action>
  <iact:action type="add" startTime="63384">
    <iact:property name="dataType"/>
    <iact:actionData xml:id="d15">
      <inkml:trace xmlns:inkml="http://www.w3.org/2003/InkML" xml:id="stk15" contextRef="#ctx0" brushRef="#br0">3411 8504 0,'0'0'5,"0"0"4,0 0 1,0 0 0,0 0-1,0 0 1,0 0-1,0 0 0,0 0 1,0 0 0,0 0-1,0 0 0,0 0 1,0 0 0,0 0-1,0 0 1,0 0-1,75-29 1,-21 4-1,-1-8 1,5 0-1,-8 4 1,0 0 0,-9 0-1,-8 0 2,8 0-3,1 0 2,-1 0-1,9 0 1,-9 0 0,9 4-1,-5 4 1,-16 5-2,4 3 3,-8 1-2,8-1 0,-8 1 1,8 0 0,0-1-1,0 1 0,-8-5 1,8 1 0,-8-1-1,0 5 0,0-1 1,0 5 0,-9 0-1,9-1 0,-8 1 1,-5 0-1,5 4 1,-1 0 0,1-1-1,-1 1 1,1 0-1,-1 0 1,1 0 0,-1-4-2,9-1 2,-8 1 0,8 0 0,4-5 2,4 1-6,4-5 4,-8 1 0,12-1-1,-12 1 1,4-1-1,0-4 0,-4 5 1,0-1 0,-4 1-1,-4-1 1,0 1-1,3-1 1,1-4-1,8-4 0,5-3 1,7-1 0,-8 0 0,5 0-1,-5 8 1,-8 4-1,-4 5 0,-9 4 1,-3-1 0,-1 1-1,-4 4 1,1 0-1,-5 0 0,0-1 1,4 5 0,-8 0-1,4 0 1,0 0-1,1-4 0,-1 0 1</inkml:trace>
    </iact:actionData>
  </iact:action>
  <iact:action type="add" startTime="65381">
    <iact:property name="dataType"/>
    <iact:actionData xml:id="d16">
      <inkml:trace xmlns:inkml="http://www.w3.org/2003/InkML" xml:id="stk16" contextRef="#ctx0" brushRef="#br0">5567 7220 0,'0'0'5,"0"0"5,0 0-1,0 0 1,0 0-1,0 0 1,0 0-1,0 0 0,0 0 1,0 0-1,0 0 2,0 0-3,0 0 2,0 0-1,0 0 1,0 0 0,0 0-1,0 0 1,0 0-1,0 0 0,0 0 0,0 0 1,-13 54-1,9-13 1,-4 22 0,4 7 0,0 0-2,0-8 2,0-12 0,4-8-1,0-9 1,0-4-1,0-5 1,0-7-1,0 0 1,0-5-2,0-4 2,0 1 0,0-5 0,0-4-2</inkml:trace>
    </iact:actionData>
  </iact:action>
  <iact:action type="add" startTime="67020">
    <iact:property name="dataType"/>
    <iact:actionData xml:id="d17">
      <inkml:trace xmlns:inkml="http://www.w3.org/2003/InkML" xml:id="stk17" contextRef="#ctx0" brushRef="#br0">5621 8173 0,'0'0'4,"0"0"5,0 0 2,0 0-2,0 0 0,0 0 1,0 0-1,0 0 1,0 0 1,0 0-3,0 0 2,-42 20-1,38-20 0,0 0 1,0 0-1,0 0 1,-5 0 0,1 0-1,0 0 0,-4 4 1,-5 0-1,0 1 1,-3 3-1,-5 0 0,0 0 1,-4 5-1,-4-1 1,-17 9 1,-8 4-3,-8 8 2,0 0 0,0 0-1,8 0 1,8-4-1,9-4 0,-5 0 1,1 4-1,-5 4 1,-4 0 0,-3 0-1,7-4 1,0-4-1,1-4 1,-1 0-1,0-1 1,-8 9-1,-8 9 1,0 7 0,0 1 0,8-5 0,0-4 0,8 1-1,-8-1 1,-8 4 1,8 1-2,0-5 0,9-4 1,-1-4-1,17 0 1,0-4-1,0 4 1,8 0-1,8 0 1,1 0-1,8 4 1,-1 0-1</inkml:trace>
    </iact:actionData>
  </iact:action>
  <iact:action type="add" startTime="68776">
    <iact:property name="dataType"/>
    <iact:actionData xml:id="d18">
      <inkml:trace xmlns:inkml="http://www.w3.org/2003/InkML" xml:id="stk18" contextRef="#ctx0" brushRef="#br0">3916 10417 0,'0'0'7,"0"0"2,0 0 1,0 0-1,0 0 0,0 0 3,79-54-4,-26 12 1,34-7 1,0-9 0,13 0 0,-1 0-1,0 4 0,-4 4 1,5-4-1,-1-4 1,0-8-1,-12 4 1,-12 12-1,-13 9 1,-9 0-1,-3 3 0,0 1 1,-13 4 0,4 0-1,-3 4 2,-5 4-3,0 0 2,0 4-1,4-3 1,0-5-1,9-4 1,12-9-1,8-3 1,8-1-1,9-4 0</inkml:trace>
    </iact:actionData>
  </iact:action>
  <iact:action type="add" startTime="69661">
    <iact:property name="dataType"/>
    <iact:actionData xml:id="d19">
      <inkml:trace xmlns:inkml="http://www.w3.org/2003/InkML" xml:id="stk19" contextRef="#ctx0" brushRef="#br0">6059 8976 0,'0'0'6,"0"0"2,0 0 3,0 0-2,0 0 0,0 0 1,0 0-1,0 0 0,0 0 1,0 0 1,0 0-3,0 0 3,-41 41-3,41-37 1,0 0 1,-4 5 0,0 3-1,-1 13 1,-3 12-1,-4 21 0,-1 17 0,1 12 1,-5 4 1,1-4 0,-1-9-3,1-7 2,-1-17-1,5-13 1,4-8 0,3-12-1,5-9 1</inkml:trace>
    </iact:actionData>
  </iact:action>
  <iact:action type="add" startTime="71309">
    <iact:property name="dataType"/>
    <iact:actionData xml:id="d20">
      <inkml:trace xmlns:inkml="http://www.w3.org/2003/InkML" xml:id="stk20" contextRef="#ctx0" brushRef="#br0">7019 9862 0,'0'0'6,"0"0"4,0 0-2,0 0 2,0 0-1,0 0 1,0 0-1,0 0 1,0 0 1,0 0-3,-50-50 1,34 5 2,-1-18-3,1-7 2,3-9-1,5-8 1,-4-12 0,8-13-1,8-4 1,8 13-1,-4 16 1,1 25-2,-1 16 2,-4 17 0,0 9-1,0 3 1,1 5 0,-1-5-1,-4-8 0</inkml:trace>
    </iact:actionData>
  </iact:action>
  <iact:action type="add" startTime="72208">
    <iact:property name="dataType"/>
    <iact:actionData xml:id="d21">
      <inkml:trace xmlns:inkml="http://www.w3.org/2003/InkML" xml:id="stk21" contextRef="#ctx0" brushRef="#br0">7098 8889 0,'0'0'6,"0"0"4,0 0-1,0 0 1,0 0-1,0 0 0,0 0 2,45 45-3,-28-32 2,3 3 0,5 1-1,8 8 1,13 4-1,8 8 1,8 4-1,4 1 2,-8-5-3,-4-4 2,-1 0-1,-3 0 1,0 5 0,-1-1-1,-3-4 0,-5 0 1,-8-8-1,0 0 1,-8-9 1,-4 1-4,-4 0 3,-1-1 0,1 1-1,-1 3 1,1 1-1,-1 0 1,1-1-1,4 5 1,3 0-2,5 4 2,4 0 0,0 0-1,-4-4 2,-4-4-3,0-1 2,0-3-1,-4-5 1,-1 1 0,5-1 0,-12-4-2,3 1 2,1-1-1,-5 0 0,0 1 1,1-1 0,3 0-1,5 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1752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2-06T00:57:02.0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6625">
    <iact:property name="dataType"/>
    <iact:actionData xml:id="d0">
      <inkml:trace xmlns:inkml="http://www.w3.org/2003/InkML" xml:id="stk0" contextRef="#ctx0" brushRef="#br0">20511 6578 0,'0'0'5,"0"0"-5,0 0 8,0 0 0,0 0 2,25-74 0,-4-1 0,3-20-1,-3-12 1,-13 7 1,-8 9-3,-4 8 2,-4 5-1,-5 7 1,-3 13-1,-5 25 1,-12 29 0,-25 37-1,-49 79 1,-26 66-1,26-4 1,36-42-1,42-49 2,25-33-3,21-17 2,8-12 0,20-17 0,30-25-1,28-24 1,5-18-1,-21 10 1,-21 11-1,-21 13 1,-16 13-1,-8 7 1,-9 9-1,-8 5 1,1 7 0,-5 21-1,-9 42 1,-3 49 0,-5 37-1,1 17 1,7-4-1,5-16 1,8-18 0,13-24 0,12-33-2,17-29 2,7-38 0,13-28 1,17-34-3,4-40 1,-17-22 1,-24 4-1,-21 22 1,-17 19 0,-4 22-1,-4 12 1,0 8-1,0 5 1,0 3-1,0 5 1,0 0-1,0 0 0,0 3 1,0 1 0,8-4-1,21-4 1,42-9 0,40-4-1,18 4 1,-5 9-1,-8 4 1</inkml:trace>
    </iact:actionData>
  </iact:action>
  <iact:action type="add" startTime="27333">
    <iact:property name="dataType"/>
    <iact:actionData xml:id="d1">
      <inkml:trace xmlns:inkml="http://www.w3.org/2003/InkML" xml:id="stk1" contextRef="#ctx0" brushRef="#br0">20722 6959 0,'0'0'2,"0"0"0,0 0 7,0 0 0,0 0 0,0 0 1,0 0 0,0 0-1,50 13 0,-21-13 1,4 0 0,8 0-1,9 4 1,8 0-1,8 4 1,8-3-1,5-1 2,8-8-2,12-13 0,13-16 1</inkml:trace>
    </iact:actionData>
  </iact:action>
  <iact:action type="add" startTime="31566">
    <iact:property name="dataType"/>
    <iact:actionData xml:id="d2">
      <inkml:trace xmlns:inkml="http://www.w3.org/2003/InkML" xml:id="stk2" contextRef="#ctx0" brushRef="#br0">19878 8185 0,'0'0'3,"0"0"1,0 0 2,0 0 2,0 0 2,0 0-1,0 0 2,0 0-2,0 0 0,12-41 1,-7 36-1,3 1 1,0 0 0,0 4-1,5 0 1,7 0-1,5 0 0,8 0 2,5 0-2,7 0 0,-8 0 1,1 0 0,-5 0 0,0 0 0,0-4-1,4 0 1,-4-4 0,4-1-1,5 1 1,-1 0-1,1-1 1,-5 5 0,0 0 0,-4 4-1,0 0 0,0 0 1,-4 0-1,4 0 1,5 4-1,-1 0 1,0-4 0,5 0-1,3 0 1,-4-4-1,5 0 1,-1-4-1,5 4 1,-4 0-2,-1-1 3,1 5 0,-1 0-3,1 5 1,-1-1 1,-8 0 0,5 0-1,-5-4 0,4 0 1,1 0-1,3-4 1,5-4-1,4-1 1,-1 1 0,1 0-1,-8-1 1,-5 5-1,-4 4 1,-4 0-1,-4 4 1,-4 1-2</inkml:trace>
    </iact:actionData>
  </iact:action>
  <iact:action type="add" startTime="101141">
    <iact:property name="dataType"/>
    <iact:actionData xml:id="d3">
      <inkml:trace xmlns:inkml="http://www.w3.org/2003/InkML" xml:id="stk3" contextRef="#ctx0" brushRef="#br0">10619 3502 0,'0'0'3,"0"0"-3,0 0 10,0 0-2,0 0 2,0 0-1,49 0 1,-16-8-1,13 0 1,8-1-1,4-7 1,8-1 0,-4 1-1,0 7 1,8-7 1,17 8-2,17-9 0,7-8 1,1 9-1,-9-1 1,-7 9-1,-1 0 1,4-1 0,0 1-1,-4 0 0,-16-1 1,-13 1 0,-16 8-1,-9-8 1,-12 8-1,-8-8 1,-5 8-2,-3 0 3,-5 0-3,0 0 3,-3 0-1,3 0-1,-8 0 0,0 0 1,0 0-1,0 0 1,-161 24 0,28-7-1,-28 0 1,-21 7-1,12-7 1,17 8-1,16-9 0,13 9 1,9-8-1,11-1 0,21-7 1,17-1 0,16 0 0,13 0 0,8-8-2,4 0 2,9 0-1,3 0 1,5 0-1,0 0 1,4 0-1,0 0 1,0 0-1,4 0 1,8 0-1,-8 0 1,70-8 0,9 0-1,20 0 1,13 8-1,4-9 0,4 1 1,0 0-1,-9 8 2,-16 0-2,-16 0 0,-9 8 1,-12 0-1,-4-8 0,-13 0 1,-7 0 0,-10 0 0,-3 0-1,0 0 0,-13 0 1,-4 0-1,-4 0 0,0 0 1,0 0 0,-124 9-1,-41 15 2,-38 1-3,13 0 2,24-8-1,34-9 2,24-8-2,29 0 0,22 0 1,11 0 0,13 0-1,8 0 1,4 0-1,9 0 1,0 0-1,3 0 0,5 0 1,4 0-1,0 0 0,0 0 1,0 0 0,153 0 0,-8-8-1,33-1 1,4 1-1,0 8 0,-16 0 2,-26 0-2,-24-8 0,-21 8 1,-16-8 0,-17 8-1,-17-9 1,-12 9 0,-12-8 0,-8 8-1,-9 0 0,-4 0 0,0 0 0,0 0 1,-220-25 0,26 17-1,-17 0 1,41 8 0,34-9-1,32 1 0,26 8 1,20 8 0,16-8-1,14 0 2,7 0-3,13 0 1,3 0 1,5 0-1,0 0 1,0 0-1,182-16 1,34-17-1,90-17 1</inkml:trace>
    </iact:actionData>
  </iact:action>
  <iact:action type="add" startTime="112509">
    <iact:property name="dataType"/>
    <iact:actionData xml:id="d4">
      <inkml:trace xmlns:inkml="http://www.w3.org/2003/InkML" xml:id="stk4" contextRef="#ctx0" brushRef="#br0">17967 12503 0,'0'0'4,"0"0"-4,0 0 3,0 0 6,0 0 1,-38 67 0,22-18 0,-1 13-1,9 5 1,0 3-1,4 9 1,-5 16 0,-3 17-1,-5 24 1,1 9-1,3 8 1,1 1-1,-1-14 1,1-3 0,0-17-1,-1-12 0,1 3 1,-1-7 0,5-9-1,0 0 0,0 1 1,3 3-1,1 13 1,0 16 0,0 5-1,4-1 1,4-8-1,0 1 1,-4-5-1,-4-4 0,4-9 1,-4-7 0,4 3-1,0 5 1,0 8 0,-4 8-1,0-4 0,0-17 1,4-7 0,0-9-1,4 8 1,0 0-1,0 0 1,-4-8-1,0-12 1,0-9-1,0-12 1,0-5-1,0-7 1,0-9-1,0-4 1,0-4-1,0-4 0,0-5 1,0-4 0,0 1-1,0-1 2,0 1-3,0-5 1,0 0 1,0 1 0,4-1-1,0 0 1,0 0-1,5 5 1,3-1 0,9 1 0,12-1-1,25 5 0,25 8 0,16-1 1,8 1 0,-3-4-1,3-5 1,5 1-1,8 0 0,-4-1 2,-4-3-3,-13-9 2,-8-4 0,4 4-1,5 4 1,3 5-1,0 3 1,-16-3 0,-21-5-1,-12-8 1,-8-13-1,-1-20 0,5-37 1</inkml:trace>
    </iact:actionData>
  </iact:action>
  <iact:action type="add" startTime="113685">
    <iact:property name="dataType"/>
    <iact:actionData xml:id="d5">
      <inkml:trace xmlns:inkml="http://www.w3.org/2003/InkML" xml:id="stk5" contextRef="#ctx0" brushRef="#br0">19874 11737 0,'0'0'7,"0"0"3,0 0-1,0 0 1,0 0-1,-8 75 1,12 20-1,0 50 1,0 21 1,0 3-3,-4-3 2,-4 8 0,0 8-1,0 8 0,0 5 1,-1 0-1,5-9 1,0 4 0,0 1-1,-4-9 1,-4-8-1,-4-4 1,-1 4-1,5-1 1,0 22 0,-1 20-2,1 5 2,4-13-1,4-29 1,0-17 0,4-3-1,0-1 1,0-4 0,1 0-1,-1 1 0,-4 3 1,0-4 0,-4-8-1,-1-17 1,1-20-2,4-9 3,0-3-2,0-18 0,0-16 1,4-8-1</inkml:trace>
    </iact:actionData>
  </iact:action>
  <iact:action type="add" startTime="114518">
    <iact:property name="dataType"/>
    <iact:actionData xml:id="d6">
      <inkml:trace xmlns:inkml="http://www.w3.org/2003/InkML" xml:id="stk6" contextRef="#ctx0" brushRef="#br0">17727 11626 0,'0'0'6,"0"0"3,0 0 1,0 0-1,-9 49 0,9 34 1,9 83-1,-1 57 2,0 26-2,-4-1 1,-4-24 0,0-30-1,-4-7 2,0-22-3,0-24 1,0-21 1</inkml:trace>
    </iact:actionData>
  </iact:action>
  <iact:action type="add" startTime="135759">
    <iact:property name="dataType"/>
    <iact:actionData xml:id="d7">
      <inkml:trace xmlns:inkml="http://www.w3.org/2003/InkML" xml:id="stk7" contextRef="#ctx0" brushRef="#br0">17731 16316 0,'0'0'3,"0"0"-3,0 0 8,0 0 2,0 0 0,0 0 0,0 0-1,12 42 1,13-34-1,29 0 1,33 5-1,33 3 1,20 5 0,17 0-1,9-5 0,-1 1 1,1-1 0,-13 5-2,-16-4 3,-17-1-2,-17 1 1,-20-5-1,-21-3 0,-8-5 1,-5-4-1,-3-9 1,-1-11-1</inkml:trace>
    </iact:actionData>
  </iact:action>
  <iact:action type="add" startTime="136301">
    <iact:property name="dataType"/>
    <iact:actionData xml:id="d8">
      <inkml:trace xmlns:inkml="http://www.w3.org/2003/InkML" xml:id="stk8" contextRef="#ctx0" brushRef="#br0">18542 16337 0,'0'0'6,"0"0"4,0 0 0,0 0-1,0 46 1,12 12-1,21 58 0,25 57 1,0 22 1,-4-25-2,-13-29 0,-12-42 0,-12-29 1,-9-24-1,-4-13 0,0-12 1,-4-5 0,0-3-1,0-5 0,0-4 1,0 0-1,0-4 1,0-4 1,0 4-3,0 0 1,-33-103 1,21 32-1,8 9 1,12 4-1,8 4 1,5 13-1,8 12 0,4 12 1,4 13 0,5 4-1,7 4 0,5 5 0,4-1 1,0 0-1,-4 1 2,-13-1-2,-8-4 0,-8 0 1</inkml:trace>
    </iact:actionData>
  </iact:action>
  <iact:action type="add" startTime="150489">
    <iact:property name="dataType"/>
    <iact:actionData xml:id="d9">
      <inkml:trace xmlns:inkml="http://www.w3.org/2003/InkML" xml:id="stk9" contextRef="#ctx0" brushRef="#br0">18724 16287 0,'0'0'2,"-42"9"-1,13-1 8,0 0 0,-4 1 1,-4 11 0,-4 26-1,-9 37 1,-8 37 1,8 4-3,17-8 1,21-21 1,16-20-1,17-13 1,8-13 0,20-20-1,5-20 1,21-18-1,20-20 1,8-24-1,-12-18 0,-25-7 1,-24-14-1,-21-3 1,-21 0-1,-17-9 1,-20 1-1,-25 12 1,-25 29 1,-17 33-3,-12 37 1,-28 42 0,-9 49 2,12 38-2,38-1 1,40-24-2,26-25 2,29-29 0,24-8-1,38 4 0,37 4 1,50-9 0,24-20 1,5-20-3,0-18 1,-13-16 1,-25-12-1,-24-17 2,-29-12-3,-38-4 2,-37 3-1,-37-15 0,-46-14 1,-41 5-1,-33 21 1,-16 29 0,3 28-1,13 17 1,4 21-1,25 25 0,37 24 0,37 9 1,34 0 0,41 4-1,45 4 1,62 0 0,59-16-1,11-30 0,-3-20 1,-33-25-1,-22-17 1,-32-12-1,-29 0 1,-29 0-1,-34-8 0,-28-8 1,-46-34 0,-78-25-1,-38 22 1,5 32-1,24 33 1,29 22-1,25 15 0,34 9 1,36-4 0,25-4 0</inkml:trace>
    </iact:actionData>
  </iact:action>
  <iact:action type="remove" startTime="155021">
    <iact:property name="style" value="instant"/>
    <iact:actionData xml:id="d10" ref="#d9"/>
  </iact:action>
  <iact:action type="remove" startTime="155046">
    <iact:property name="style" value="instant"/>
    <iact:actionData xml:id="d11" ref="#d8"/>
  </iact:action>
  <iact:action type="remove" startTime="155064">
    <iact:property name="style" value="instant"/>
    <iact:actionData xml:id="d12" ref="#d7"/>
  </iact:action>
  <iact:action type="add" startTime="155032">
    <iact:property name="dataType" value="strokeEraser"/>
    <iact:actionData xml:id="d13">
      <inkml:trace xmlns:inkml="http://www.w3.org/2003/InkML" xml:id="stk10" contextRef="#ctx0" brushRef="#br1">30265 20975 0,'0'0'15,"0"0"-14,-62 58 19,33-25-19,8 16 16,9 14-16,7 7 8,10 9 1,7-9-1,-4-12 2,5-12-2,3-13 0,9-13 1,8-7 0,0-9-1,9-12 1,3-13 0,-3-16 0,-14-13-2,-19-8 2,-22 0 0,-24-12-1,-50-9 1,-20 13 0,-13 20-1,-13 26 0,22 24 1,-1 25-1,13 16 1,28 9-1,26 0 0,32-4 1,26-1-1,20 1 1,25-5-1,20-16 1,9-24-1,0-14 2,0-16-2,-17 1 0,-28-1 0,-13 4 0,-21 4 2,-8 5-2,0 12 0,-8-41 1</inkml:trace>
    </iact:actionData>
  </iact:action>
  <iact:action type="add" startTime="158865">
    <iact:property name="dataType"/>
    <iact:actionData xml:id="d14">
      <inkml:trace xmlns:inkml="http://www.w3.org/2003/InkML" xml:id="stk11" contextRef="#ctx0" brushRef="#br0">17809 16312 0,'0'0'6,"0"0"4,-58 0 0,38 0-1,3 0 1,9 0-1,8 0 1,0 0-1,0 0 1,103-12-1,26-1 1,48-3-1,26 3 2,41 1-3,-8 0 2,-33 8 0,-9 8-1,-32 12 1,-22 5-1,-16 4 1,-16-5-1,-29-3 0,-26-9 1,-15-8-1,-9-4 0,0-12 1</inkml:trace>
    </iact:actionData>
  </iact:action>
  <iact:action type="add" startTime="159428">
    <iact:property name="dataType"/>
    <iact:actionData xml:id="d15">
      <inkml:trace xmlns:inkml="http://www.w3.org/2003/InkML" xml:id="stk12" contextRef="#ctx0" brushRef="#br0">17818 16784 0,'0'0'7,"0"0"3,-42 58 0,26 0-1,7 25 1,5 37-1,4 21 2,4 8-3,1-17 2,-1-40 0,0-30-1,0-17 0,-4-20 1,0-17-1,0-8 1,0 0-1</inkml:trace>
    </iact:actionData>
  </iact:action>
  <iact:action type="add" startTime="159665">
    <iact:property name="dataType"/>
    <iact:actionData xml:id="d16">
      <inkml:trace xmlns:inkml="http://www.w3.org/2003/InkML" xml:id="stk13" contextRef="#ctx0" brushRef="#br0">17714 16619 0,'0'0'9,"0"0"1,0 0 0,0 0-1,54 8 2,33 9-2,37 7 1,-4 10-1,-29-1 2,-29 8-1,-25 5-1,-24-1 0,-26 1 1,-28 12 0,-38 12-1,-32 5 0,-5-9 2,25-17-2,33-20 1,25-20 0</inkml:trace>
    </iact:actionData>
  </iact:action>
  <iact:action type="add" startTime="160125">
    <iact:property name="dataType"/>
    <iact:actionData xml:id="d17">
      <inkml:trace xmlns:inkml="http://www.w3.org/2003/InkML" xml:id="stk14" contextRef="#ctx0" brushRef="#br0">18703 17488 0,'0'0'8,"0"0"1,0 0 1,0 0 1,0 0-3,0 0 3,-79 37-1,26-12-1,-5 4 1,16-12 0,17-9 0</inkml:trace>
    </iact:actionData>
  </iact:action>
  <iact:action type="add" startTime="160706">
    <iact:property name="dataType"/>
    <iact:actionData xml:id="d18">
      <inkml:trace xmlns:inkml="http://www.w3.org/2003/InkML" xml:id="stk15" contextRef="#ctx0" brushRef="#br0">18509 16788 0,'0'0'9,"0"0"2,0 0-2,0 0 0,0 0 2,0 0-2,-42 58 1,26-16-1,-5 24 1,-8 33-1,-4 22 0,8-1 2,17-17-2,16-37 1,0-33-1</inkml:trace>
    </iact:actionData>
  </iact:action>
  <iact:action type="add" startTime="161098">
    <iact:property name="dataType"/>
    <iact:actionData xml:id="d19">
      <inkml:trace xmlns:inkml="http://www.w3.org/2003/InkML" xml:id="stk16" contextRef="#ctx0" brushRef="#br0">19187 16929 0,'0'0'5,"0"0"5,0 0-1,0 0 0,0 0 1,0 0-1,41-45 1,-28 20-1,-1-4 1,-12-4 0,0 0-1,0-1 1,-8 1-1,0 4 1,-1 0-1,-3 9 1,0 3-1,-1 13 1,13 4-1,-54 41 0,5 34 2,3 16-2,13-8 0,8-25 1,17-21-1,8-12 1,8-13-1,9-3 0,8-14 1,12-7 0,17-13-1,0-8 2,-5 4-2,-16 8 0,-8 9 1,-8 8-1,-5 8 0,5 8 1,-9 22 0,8 52-1,1 51 0,4 49 2,-5 26-2,5-10 1</inkml:trace>
    </iact:actionData>
  </iact:action>
  <iact:action type="add" startTime="165598">
    <iact:property name="dataType"/>
    <iact:actionData xml:id="d20">
      <inkml:trace xmlns:inkml="http://www.w3.org/2003/InkML" xml:id="stk17" contextRef="#ctx0" brushRef="#br0">18240 16900 0,'0'0'1,"0"0"6,0 0 2,0 0 1,0 0 0,0 0 0,0 0-1,12-45 1,0 3 0,1-3-1,-9-1 1,-12-3 0,-17-14 0,-25-7-1,-33-4 2,-20 11-2,-9 22 1,1 24-1,11 34 1,5 45 0,8 58-1,29 42 1,42-5 0,28-16 0,30-29 0,16-38-1,12-45 1,8-33 0,26-33-1,20-34 1,-4-16 1,-37 9 0,-34 20-3,-20 20 2,-12 14-1,-9 11 1,-4 9 0,-4 4-1,0 0 1,0 0-1,-95 211 1,-4 17 0,-5 16 0,5-33 0,21-49 0,20-46-1,20-29 1,26-29 0,20-21 0,21-8-1,25-13 1,25-16 0,28-29-1,9-33 1,-13-25 0,-32-4-1,-30 13 1,-20 11 0,-17 22 0,-8 12 0,-4 12-1,-1 4 1,1 5 0,0 4-1,-1 4 1,5-1 0,4 1 1,9-4-3,36-13 3,83-28-1</inkml:trace>
    </iact:actionData>
  </iact:action>
  <iact:action type="add" startTime="169251">
    <iact:property name="dataType"/>
    <iact:actionData xml:id="d21">
      <inkml:trace xmlns:inkml="http://www.w3.org/2003/InkML" xml:id="stk18" contextRef="#ctx0" brushRef="#br0">17859 15012 0,'0'0'9,"0"0"0,0 0 1,0 0 0,0 67 0,0 40 1,4 75-3,-8 50 3,-4 0 2,-5-33-7,1-50 6,-1-54-4,5-33 1,4-29 1,0-24 0,4-9-1</inkml:trace>
    </iact:actionData>
  </iact:action>
  <iact:action type="add" startTime="169495">
    <iact:property name="dataType"/>
    <iact:actionData xml:id="d22">
      <inkml:trace xmlns:inkml="http://www.w3.org/2003/InkML" xml:id="stk19" contextRef="#ctx0" brushRef="#br0">17780 14921 0,'0'0'9,"0"0"0,0 0 1,0 0 0,62 29 0,13-8-1,24 16 1,0 5 0,-24-5-1,-30-4 2,-28 0 0,-17 0-2,-21 21 1,-37 29-1,-37 16 2,-16 1-2,24-26 1,33-41 0,29-29-1</inkml:trace>
    </iact:actionData>
  </iact:action>
  <iact:action type="add" startTime="170197">
    <iact:property name="dataType"/>
    <iact:actionData xml:id="d23">
      <inkml:trace xmlns:inkml="http://www.w3.org/2003/InkML" xml:id="stk20" contextRef="#ctx0" brushRef="#br0">17503 14631 0,'0'0'8,"0"0"2,0 0 0,-45 0 0,41 0-1,4-4 2,0 4-2,0 0 1,136-29-1,21 9 1,54 3 1,17 5-2,8-5 1,-9 9 0,-20 4 0,-21-1-1,-20 10 1,-30-1 0,-24-4-1,-21 4 1,0 0 0,-12 8 0,3 5 0</inkml:trace>
    </iact:actionData>
  </iact:action>
  <iact:action type="add" startTime="170858">
    <iact:property name="dataType"/>
    <iact:actionData xml:id="d24">
      <inkml:trace xmlns:inkml="http://www.w3.org/2003/InkML" xml:id="stk21" contextRef="#ctx0" brushRef="#br0">18488 15435 0,'0'0'9,"0"0"1,0 0-1,0 0 1,0 0 0,0 0 0,0 0 0,0 41-1,0-37 2,0 0-2,0 0 1,0 1 0,0-1 0,0-4-1,0 0 1,0 0 0</inkml:trace>
    </iact:actionData>
  </iact:action>
  <iact:action type="add" startTime="171240">
    <iact:property name="dataType"/>
    <iact:actionData xml:id="d25">
      <inkml:trace xmlns:inkml="http://www.w3.org/2003/InkML" xml:id="stk22" contextRef="#ctx0" brushRef="#br0">18504 14946 0,'0'0'8,"0"0"1,0 0 1,0 0 0,0 0 0,0 0 0,0 0-1,-20 41 1,24-7 1,0 32-2,0 41 2,0 22-2,-4-5 1,-4-29 0,4-24-1,0-22 2,0-11-2,0-9 1,0-5 0,-4-7-1,0-5 1</inkml:trace>
    </iact:actionData>
  </iact:action>
  <iact:action type="add" startTime="171591">
    <iact:property name="dataType"/>
    <iact:actionData xml:id="d26">
      <inkml:trace xmlns:inkml="http://www.w3.org/2003/InkML" xml:id="stk23" contextRef="#ctx0" brushRef="#br0">18951 15596 0,'0'0'8,"0"0"3,-62 58-2,33-25 1,4 9 0,1 3 0,-5 1 0,-9-5-1</inkml:trace>
    </iact:actionData>
  </iact:action>
  <iact:action type="add" startTime="171846">
    <iact:property name="dataType"/>
    <iact:actionData xml:id="d27">
      <inkml:trace xmlns:inkml="http://www.w3.org/2003/InkML" xml:id="stk24" contextRef="#ctx0" brushRef="#br0">19415 14876 0,'0'0'8,"0"0"3,0 0-2,0 0 0,0 0 5,-54-50-8,4 0 4,-8 1 0,4 15 0,9 22 0,4 16 0,-1 25 0,1 33 0,8 25-1,12 8 1,17-20-1,8-21 1,8-21 0,9-12 0,-8-9 0,3-8-1,1-4 1,-17 0 0,0 0 0,41-12 0,-29 8 0,-3-1-1,-1-3 1,0 4 1,-4 0-2,1 0 2,-1 0-2,0 4 1,0 0-1,0 0 2,0 0-2,5 12 0,7 29 2,5 51-1,4 52-1,-5 30 1,-3-8 0,-5-21 0,-4-25 0,-8-29-1,0-29 2,-4-20-2,0-18 1,0-7 0,4-5-1,0-8 2,0-4-2,0 0 1</inkml:trace>
    </iact:actionData>
  </iact:action>
  <iact:action type="remove" startTime="177179">
    <iact:property name="style" value="instant"/>
    <iact:actionData xml:id="d28" ref="#d27"/>
  </iact:action>
  <iact:action type="remove" startTime="177396">
    <iact:property name="style" value="instant"/>
    <iact:actionData xml:id="d29" ref="#d21"/>
    <iact:actionData xml:id="d30" ref="#d22"/>
  </iact:action>
  <iact:action type="remove" startTime="177514">
    <iact:property name="style" value="instant"/>
    <iact:actionData xml:id="d31" ref="#d24"/>
    <iact:actionData xml:id="d32" ref="#d25"/>
  </iact:action>
  <iact:action type="remove" startTime="177839">
    <iact:property name="style" value="instant"/>
    <iact:actionData xml:id="d33" ref="#d26"/>
  </iact:action>
  <iact:action type="remove" startTime="177948">
    <iact:property name="style" value="instant"/>
    <iact:actionData xml:id="d34" ref="#d23"/>
  </iact:action>
  <iact:action type="add" startTime="177195">
    <iact:property name="dataType" value="strokeEraser"/>
    <iact:actionData xml:id="d35">
      <inkml:trace xmlns:inkml="http://www.w3.org/2003/InkML" xml:id="stk25" contextRef="#ctx0" brushRef="#br1">30794 19484 0,'0'0'17,"0"0"-16,0 0 9,0 0 0,0 0 0,0 0 0,0 0 0,-45-4 0,24-4 0,-20-5 0,-30-7 0,-36-5-1,-21-4 1,3 12 1,14 13-1,16 8-1,4 13 1,0 8 0,-9 24 0,5 22 0,12 12 0,25-1 9,25-15-18,21-18 8,16-7 1,13-1 0,16 5 0,12-1 0,13-3-1,12-5 1,5-8 0,12-13 0,4-16 0,16-12 9,13-17-18,-4-17 8,-12-3 1,-26-5 0,-24 8 0,-21 9 0,-16 4 0,-17 4 0,-13-8-1,-20-9 2,-33-8-2,-21 5 1,-25 11 0,-3 22 0,-14 28-1,-11 30 1,-13 32 0,20 17 0,42 9 0,33-1 0,21 0 0,16-7 0,21-18-1,21-4 1,37 1 0,25-9 0,28-21 0,9-20 0,9-25 0,11-21-1,13-21 1,-12-16 1,-25-8 7,-33 0-16,-17-9 7,-17 0 3,-15 9-4,-10-5 2,-7-12-1,-13 0 2,-12-4-2,-17-12 2,-25-13-2,-16-4 10,-12 0-18,-5 8 9,4 17-1,9 20 2,-1 17-2,1 17 1,8 16 0,4 17 0,0 16 0,-25 29 0,-16 25 0,4 30 0,29 3 0,33-4-1,20-17 1,22-12 0,20 5 0,20-5 0,17-12-1,21-17 1,8-21 0,5-20 0,11-25 0,-3-17 0,-25-8 0,-29-4 0,-21-4 0,-21 4 0,-16 4 0,-13 0 0,-20 0 0,-21 8 0,-12 13 0,0 28 0,-9 26-1,0 33 1,1 37 0,32 8 0,34-16-1,20-13 1,17-8 0,29-13 0,24-12 0,22-28 0,15-22 0,1-24 0,-16-22 0,-22-7 0,-28 8-1,-17 8 1,-17 13 0,-7 8 0,-9 8-1,-4 4 1,-1 9 0,1 12 0,4 0 0,0 0 0,-12 99-1</inkml:trace>
    </iact:actionData>
  </iact:action>
  <iact:action type="add" startTime="182805">
    <iact:property name="dataType"/>
    <iact:actionData xml:id="d36">
      <inkml:trace xmlns:inkml="http://www.w3.org/2003/InkML" xml:id="stk26" contextRef="#ctx0" brushRef="#br0">17714 14197 0,'0'0'9,"0"0"1,0 0 0,0 0 0,0 0 0,0 0 0,0 0-1,-33 41 1,29-37 0,4 0 0,0 0 1,0 1-2,0-1 1,4 0 0,0 0 0,4 0 0,5 0 0,3 0 0,1 1 0,4-5 0,-1 0 1,5 0-2,-25 0 1,54-9 0,-25 5 0,0 0 0,-4 0 0,0 0 0,-1 4 0,1 0 0,4 0 0,0 4 0,8 0 0,1 0 0,3 0 0,0 0 0,1 1 0,-1-1 0,5-4 0,-1-4 0,5-5 0,4 1 0,3-4 0,1-1 0,-4 5 0,0 8 0,-4 0 0,-1 4 0,1 0 0,0 0 0,-1 0 0,1 1 0,-5-5 0,5-5 0,0-3 0,-1 0 0,1-5 0,0 1 0,-5 4 0,-4 4 0,1 4 1,3 0-2,5 4 1,8 4 0,0 0 0,0-4 0,0-4 0,-9-4 1,5-4-2,4-4 1,8-9 0,21-12 0</inkml:trace>
    </iact:actionData>
  </iact:action>
  <iact:action type="add" startTime="185608">
    <iact:property name="dataType"/>
    <iact:actionData xml:id="d37">
      <inkml:trace xmlns:inkml="http://www.w3.org/2003/InkML" xml:id="stk27" contextRef="#ctx0" brushRef="#br0">18335 15029 0,'0'0'9,"0"0"1,0 0 1,0 0-1,0 0-1,0 0 1,0 0 0,0 0 1,0 0-1,-17-58-1,17 16 1,-8-11 0,-9-18 0,-16-16 1,-16-8-2,-9 12 2,-4 25-1,12 33 0,13 25 0,-5 29 0,-3 34 0,4 28 1,12 8-2,12-20 3,17-25-4,17-17 4,12-17-4,8-15 3,17-14-1,8-11 1,-4-9-3,-17 0 3,-12 8-1,-13 9 0,-3 3-1,-9 5 1,0 4 0,-4 4 0,0 17 1,-4 45-2,-13 71 2,-3 37-1,-1-9 1,9-36-2,7-42 1,10-29 0,3-17 0,8-16 0,9-13 0,4-16 0,13-29 0</inkml:trace>
    </iact:actionData>
  </iact:action>
  <iact:action type="add" startTime="186568">
    <iact:property name="dataType"/>
    <iact:actionData xml:id="d38">
      <inkml:trace xmlns:inkml="http://www.w3.org/2003/InkML" xml:id="stk28" contextRef="#ctx0" brushRef="#br0">18740 15542 0,'0'0'9,"0"0"0,-54 42 2,21-9-2,4 12 2,-12 17-1,4 13-1,8 8 1</inkml:trace>
    </iact:actionData>
  </iact:action>
  <iact:action type="add" startTime="187170">
    <iact:property name="dataType"/>
    <iact:actionData xml:id="d39">
      <inkml:trace xmlns:inkml="http://www.w3.org/2003/InkML" xml:id="stk29" contextRef="#ctx0" brushRef="#br0">18674 14664 0,'0'0'9,"0"0"1,0 0 0,0 0 0,0 0 0,0 0 0,-33 54 0,0 62 0,-17 95 0,-4 59 1,13-10-1,16-61 0</inkml:trace>
    </iact:actionData>
  </iact:action>
  <iact:action type="add" startTime="187579">
    <iact:property name="dataType"/>
    <iact:actionData xml:id="d40">
      <inkml:trace xmlns:inkml="http://www.w3.org/2003/InkML" xml:id="stk30" contextRef="#ctx0" brushRef="#br0">19257 14437 0,'0'0'9,"0"0"2,0 0-2,0 0 2,83 25-2,-25-5 2,-4 5-2,-25 4 2,-29 8-2,-25 21 2,-37 38-2,-46 36 1,9-8 0,20-28 1,26-30-1,24-25 0,16-16 0,17-13 0,13 1 0,20 3 0,21 9 0,17 4 0,-9 0 0,-12 0 1,-21-4-2,-21 4 2,-12 0-2,-16 12 1,-13 9 1,-17-17-1,21-25-1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177797E-A021-4EC6-BE7F-F6198219FA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DDE1247-4E35-40F5-9BFD-23CAE5EB512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3D56197-4A00-4088-BC0C-09758519BD1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0737003-6698-4868-AD28-7693CDAF7C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93DBD85E-C30B-414B-8058-18C082FCE5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E70E5F49-4AED-4F3A-A7E8-41567F43DE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88A638D-1CB9-420F-BC19-5036E9EC00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16DACC1-D37B-47CF-A9E6-D7F8DE743CD2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B0516805-0146-4BD4-A954-4BDF1C2E61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A053828-85BE-4340-A6A9-D33B23994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CE8141F-DF6D-45EC-B9A8-94F7C95F2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58676AC-DFE7-4A2D-8AB0-8089CE425E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B47EA532-5936-4458-9D5D-E83B4E72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10CC6C51-E738-4E4C-AD42-6A6004E79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1C1287D-B422-40AB-8993-67B58E2C5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58579FF1-32BD-4CD0-B092-8ED30747F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E2EB597-BDAE-48ED-ACB9-2CDF790870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E6FDDEA9-7725-43E2-A5C4-BA9C4503A3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60D461F8-E643-4EA0-BCD9-CFB125B645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A5EC501-E00F-4942-AF59-FC9DD0215D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A06AA70-D589-4B27-BC78-1DC01F14A1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328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62304B0-5AA4-4D4B-BE69-83C14C5480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D2D7F31-6DCF-4997-9010-BCF62525D9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8A08CDB-09FD-4F6D-AE11-6774398497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95C3F-0A47-4BC6-8F9A-498DCA2797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376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FB007C7-ACA9-4218-89DF-CFA4D522DA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83250A5-5007-40FF-9322-7AC00D643A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48CD550-BAB2-4EAC-BAB6-632FE53088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7F154-E5C7-4881-8E61-B56133B696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067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1F8C3C2-FE8B-4FC3-BBD6-5C015C4435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9BF33A8-7088-4689-BA9B-3E3C1ACD24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D81CC57-207B-4171-9B26-7D2D6E7ADC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56DF8-724F-49DD-B66F-17ECDAD339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41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81C86AE-42F9-4E0B-9668-FD6F4BD6A5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03D7539-9640-4CE0-8CCF-B8BCA330A3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5075C4C-1CAA-4C60-B3A8-2130619F17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D35E3-181D-4105-A99D-0100B4802E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41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555BB69-72B8-454D-B133-D7A53CE89A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FBDDD22-8DDD-4D30-BAAA-72AB83247A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85DA0CA-50CA-4206-8B94-AD6846E5AB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CED0B-BAEE-4C60-ADC9-98086E5DB5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9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755C967-DFD2-4FD6-B8D6-238F642068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B02C691-7EF8-4BE2-BF4E-017DB2DE81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D9E6F12-2263-4E94-9EA3-03F952A64B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1C355-6C0B-4433-8861-43885D4EFF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704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EE5CDB5-66D8-4939-A5C7-92E6F1A893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C13712D1-C562-4FDB-BC2A-5FAAA7030F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835115D-B5AF-4009-A5A8-57EF5BEBA0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EDF1E-290F-4629-8D58-BABAEF68F0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19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02DF26D-CECF-410F-BC96-21AD5A012B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935C1251-9CC7-46B0-B0C2-AFD1E47F51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F52D9E2-798E-4FAF-A372-90B0E16A94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6495E0-9BC9-46F6-B107-CBAEAB7CFE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36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55131FC-E719-442D-8259-7B169336AB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02FF755-1ECE-4CD0-9D9B-5F7176ED0C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243A93F-29C6-4D13-96A1-7F63601906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91779-8472-4035-8B26-AF6CECBE3E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002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E0BD9F3-A62F-4B98-BAA3-84055882F2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A9B1E03-97E0-4499-88FD-5E6BBB7509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4F858DB-9FD7-4729-AA26-F4E4E8D39F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532F3-E250-4425-B3E8-8820D050FF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548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48A7085-6002-4EA1-B88D-2BEB520EEDC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6641D91-2E0F-4041-96A6-AD7891C3053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05B38BE-EBE1-41D7-BC34-2F1258B87A4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ADE9FD-0976-4C81-9D2A-0760DAA1B68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D1386B-409F-4B00-83FE-34C2A3D1436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7452854-1F8E-4E05-83D4-E445E95303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6860E6D-3C11-44ED-A073-D0F4104EE0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6BE8FD4A-21D3-4413-B5EA-AA488DC35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BB8B7B8-D029-43BE-9320-DB8A7229B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BF781AF4-5362-4C5B-952F-7A6B85AD32A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C9413D51-E980-4A97-95AC-9F510AF035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F74562AF-C9A4-40A7-B210-CD6EEF692D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4AFB9827-4933-4778-9C09-052933C793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microsoft.com/office/2011/relationships/inkAction" Target="../ink/inkAction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microsoft.com/office/2011/relationships/inkAction" Target="../ink/inkAction1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microsoft.com/office/2011/relationships/inkAction" Target="../ink/inkAction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11/relationships/inkAction" Target="../ink/inkAction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EEA86F7-366E-4190-99D1-9994C14163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第七章  运行时环境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3315A4F-EE94-430D-9FB8-3925A471B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30"/>
    </mc:Choice>
    <mc:Fallback>
      <p:transition spd="slow" advTm="54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96BAE21-B173-4833-8A61-1888021D7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7.1</a:t>
            </a:r>
          </a:p>
        </p:txBody>
      </p:sp>
      <p:pic>
        <p:nvPicPr>
          <p:cNvPr id="14339" name="Picture 4" descr="acttree">
            <a:extLst>
              <a:ext uri="{FF2B5EF4-FFF2-40B4-BE49-F238E27FC236}">
                <a16:creationId xmlns:a16="http://schemas.microsoft.com/office/drawing/2014/main" id="{3B522BF2-7FD0-4D60-8370-4EA5DF17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4931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3BD2AE5-A781-45EC-971A-E72AEB007F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3720" y="1395000"/>
              <a:ext cx="6175800" cy="2355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3BD2AE5-A781-45EC-971A-E72AEB007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360" y="1385640"/>
                <a:ext cx="6194520" cy="2374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09D0374-278A-4B0A-853E-13A030A96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47"/>
    </mc:Choice>
    <mc:Fallback>
      <p:transition spd="slow" advTm="89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DCAE5CE-ABE8-4A2C-9C8D-0B07B4E6A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7.1.3  </a:t>
            </a:r>
            <a:r>
              <a:rPr lang="zh-CN" altLang="en-US"/>
              <a:t>控制栈（</a:t>
            </a:r>
            <a:r>
              <a:rPr lang="en-US" altLang="zh-CN">
                <a:solidFill>
                  <a:srgbClr val="FF3300"/>
                </a:solidFill>
              </a:rPr>
              <a:t>control stack</a:t>
            </a:r>
            <a:r>
              <a:rPr lang="zh-CN" altLang="en-US"/>
              <a:t>）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3019985-F177-4545-B0D6-852C63BD51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活动树深度优先遍历</a:t>
            </a:r>
            <a:r>
              <a:rPr lang="zh-CN" altLang="en-US">
                <a:sym typeface="Wingdings" panose="05000000000000000000" pitchFamily="2" charset="2"/>
              </a:rPr>
              <a:t>控制流变化</a:t>
            </a:r>
          </a:p>
          <a:p>
            <a:pPr eaLnBrk="1" hangingPunct="1"/>
            <a:r>
              <a:rPr lang="zh-CN" altLang="en-US">
                <a:sym typeface="Wingdings" panose="05000000000000000000" pitchFamily="2" charset="2"/>
              </a:rPr>
              <a:t>控制栈</a:t>
            </a:r>
          </a:p>
          <a:p>
            <a:pPr lvl="1" eaLnBrk="1" hangingPunct="1"/>
            <a:r>
              <a:rPr lang="zh-CN" altLang="en-US"/>
              <a:t>当活动开始，对应结点入栈</a:t>
            </a:r>
          </a:p>
          <a:p>
            <a:pPr lvl="1" eaLnBrk="1" hangingPunct="1"/>
            <a:r>
              <a:rPr lang="zh-CN" altLang="en-US"/>
              <a:t>结束后，将其弹出</a:t>
            </a:r>
          </a:p>
          <a:p>
            <a:pPr lvl="1" eaLnBrk="1" hangingPunct="1"/>
            <a:r>
              <a:rPr lang="zh-CN" altLang="en-US"/>
              <a:t>当前栈内容</a:t>
            </a:r>
            <a:r>
              <a:rPr lang="en-US" altLang="zh-CN"/>
              <a:t>——</a:t>
            </a:r>
            <a:r>
              <a:rPr lang="zh-CN" altLang="en-US"/>
              <a:t>到根结点的路径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C3D1E81-C294-4171-8AED-212DFA652B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22840" y="1168560"/>
              <a:ext cx="4116960" cy="5385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C3D1E81-C294-4171-8AED-212DFA652B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3480" y="1159200"/>
                <a:ext cx="4135680" cy="5403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70EE3F1-E682-4C14-81EA-E9C912CF0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86"/>
    </mc:Choice>
    <mc:Fallback>
      <p:transition spd="slow" advTm="228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88AAF3F-1E0D-402D-BC50-8FBA96BD11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7.2</a:t>
            </a:r>
          </a:p>
        </p:txBody>
      </p:sp>
      <p:pic>
        <p:nvPicPr>
          <p:cNvPr id="16387" name="Picture 4" descr="stack">
            <a:extLst>
              <a:ext uri="{FF2B5EF4-FFF2-40B4-BE49-F238E27FC236}">
                <a16:creationId xmlns:a16="http://schemas.microsoft.com/office/drawing/2014/main" id="{75D74974-B607-47F7-8957-95A341744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52538"/>
            <a:ext cx="5232400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B9462F4-8808-4E21-9E0F-6842A927D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"/>
    </mc:Choice>
    <mc:Fallback>
      <p:transition spd="slow" advTm="2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A79F416-D51F-40FE-B89E-C08BF65C7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7.1.4  </a:t>
            </a:r>
            <a:r>
              <a:rPr lang="zh-CN" altLang="en-US"/>
              <a:t>作用域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D48004F-FB0F-44BE-BF61-74E8E2617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eaLnBrk="1" hangingPunct="1"/>
            <a:r>
              <a:rPr lang="zh-CN" altLang="en-US" sz="2800"/>
              <a:t>声明（</a:t>
            </a:r>
            <a:r>
              <a:rPr lang="en-US" altLang="zh-CN" sz="2800">
                <a:solidFill>
                  <a:srgbClr val="FF3300"/>
                </a:solidFill>
              </a:rPr>
              <a:t>declaration</a:t>
            </a:r>
            <a:r>
              <a:rPr lang="zh-CN" altLang="en-US" sz="2800"/>
              <a:t>）：规定名字的含义</a:t>
            </a:r>
          </a:p>
          <a:p>
            <a:pPr eaLnBrk="1" hangingPunct="1"/>
            <a:r>
              <a:rPr lang="zh-CN" altLang="en-US" sz="2800"/>
              <a:t>显式声明、隐式声明（</a:t>
            </a:r>
            <a:r>
              <a:rPr lang="en-US" altLang="zh-CN" sz="2800"/>
              <a:t>Fortran</a:t>
            </a:r>
            <a:r>
              <a:rPr lang="zh-CN" altLang="en-US" sz="2800"/>
              <a:t>）</a:t>
            </a:r>
          </a:p>
          <a:p>
            <a:pPr eaLnBrk="1" hangingPunct="1"/>
            <a:r>
              <a:rPr lang="zh-CN" altLang="en-US" sz="2800"/>
              <a:t>同一名字在程序不同位置的不同声明</a:t>
            </a:r>
          </a:p>
          <a:p>
            <a:pPr eaLnBrk="1" hangingPunct="1"/>
            <a:r>
              <a:rPr lang="zh-CN" altLang="en-US" sz="2800"/>
              <a:t>作用域（</a:t>
            </a:r>
            <a:r>
              <a:rPr lang="en-US" altLang="zh-CN" sz="2800">
                <a:solidFill>
                  <a:srgbClr val="FF3300"/>
                </a:solidFill>
              </a:rPr>
              <a:t>scope</a:t>
            </a:r>
            <a:r>
              <a:rPr lang="zh-CN" altLang="en-US" sz="2800"/>
              <a:t>）：声明起作用的范围</a:t>
            </a:r>
          </a:p>
          <a:p>
            <a:pPr lvl="1" eaLnBrk="1" hangingPunct="1"/>
            <a:r>
              <a:rPr lang="zh-CN" altLang="en-US" sz="2400"/>
              <a:t>局部的（</a:t>
            </a:r>
            <a:r>
              <a:rPr lang="en-US" altLang="zh-CN" sz="2400">
                <a:solidFill>
                  <a:srgbClr val="FF3300"/>
                </a:solidFill>
              </a:rPr>
              <a:t>local</a:t>
            </a:r>
            <a:r>
              <a:rPr lang="zh-CN" altLang="en-US" sz="2400"/>
              <a:t>）、非局部的（</a:t>
            </a:r>
            <a:r>
              <a:rPr lang="en-US" altLang="zh-CN" sz="2400">
                <a:solidFill>
                  <a:srgbClr val="FF3300"/>
                </a:solidFill>
              </a:rPr>
              <a:t>nonlocal</a:t>
            </a:r>
            <a:r>
              <a:rPr lang="zh-CN" altLang="en-US" sz="2400"/>
              <a:t>）</a:t>
            </a:r>
          </a:p>
          <a:p>
            <a:pPr eaLnBrk="1" hangingPunct="1"/>
            <a:r>
              <a:rPr lang="zh-CN" altLang="en-US" sz="2800"/>
              <a:t>作用域规则</a:t>
            </a:r>
          </a:p>
          <a:p>
            <a:pPr lvl="1" eaLnBrk="1" hangingPunct="1"/>
            <a:r>
              <a:rPr lang="zh-CN" altLang="en-US" sz="2400"/>
              <a:t>确定声明起作用的范围</a:t>
            </a:r>
          </a:p>
          <a:p>
            <a:pPr lvl="1" eaLnBrk="1" hangingPunct="1"/>
            <a:r>
              <a:rPr lang="zh-CN" altLang="en-US" sz="2400"/>
              <a:t>名字对应哪个声明</a:t>
            </a:r>
          </a:p>
          <a:p>
            <a:pPr eaLnBrk="1" hangingPunct="1"/>
            <a:r>
              <a:rPr lang="zh-CN" altLang="en-US" sz="2800"/>
              <a:t>利用符号表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2F76CEE-3E9D-4759-A34D-A7E13BC68B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37640" y="77400"/>
              <a:ext cx="3679200" cy="2973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2F76CEE-3E9D-4759-A34D-A7E13BC68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8280" y="68040"/>
                <a:ext cx="3697920" cy="2992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A722738-1633-4EBC-8B1E-D2E620866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605"/>
    </mc:Choice>
    <mc:Fallback>
      <p:transition spd="slow" advTm="11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1758A1B-3449-4959-ADE7-4C2C22226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7.1.5  </a:t>
            </a:r>
            <a:r>
              <a:rPr lang="zh-CN" altLang="en-US"/>
              <a:t>名字的绑定（</a:t>
            </a:r>
            <a:r>
              <a:rPr lang="en-US" altLang="zh-CN">
                <a:solidFill>
                  <a:srgbClr val="FF3300"/>
                </a:solidFill>
              </a:rPr>
              <a:t>binding</a:t>
            </a:r>
            <a:r>
              <a:rPr lang="zh-CN" altLang="en-US"/>
              <a:t>）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50D42F4-51D3-4B05-9646-441E3D651B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名字只声明一次，运行时也可能指向不同数据对象</a:t>
            </a:r>
          </a:p>
          <a:p>
            <a:pPr eaLnBrk="1" hangingPunct="1"/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环境</a:t>
            </a:r>
            <a:r>
              <a:rPr lang="zh-CN" altLang="en-US" sz="2800"/>
              <a:t>（</a:t>
            </a:r>
            <a:r>
              <a:rPr lang="en-US" altLang="zh-CN" sz="2800">
                <a:solidFill>
                  <a:srgbClr val="FF3300"/>
                </a:solidFill>
              </a:rPr>
              <a:t>environment</a:t>
            </a:r>
            <a:r>
              <a:rPr lang="zh-CN" altLang="en-US" sz="2800"/>
              <a:t>）：函数</a:t>
            </a:r>
          </a:p>
          <a:p>
            <a:pPr lvl="1" eaLnBrk="1" hangingPunct="1"/>
            <a:r>
              <a:rPr lang="zh-CN" altLang="en-US" sz="2400"/>
              <a:t>名字</a:t>
            </a:r>
            <a:r>
              <a:rPr lang="zh-CN" altLang="en-US" sz="2400">
                <a:sym typeface="Wingdings" panose="05000000000000000000" pitchFamily="2" charset="2"/>
              </a:rPr>
              <a:t>存储位置，名字</a:t>
            </a:r>
            <a:r>
              <a:rPr lang="en-US" altLang="zh-CN" sz="2400">
                <a:sym typeface="Wingdings" panose="05000000000000000000" pitchFamily="2" charset="2"/>
              </a:rPr>
              <a:t>l-value</a:t>
            </a:r>
          </a:p>
          <a:p>
            <a:pPr eaLnBrk="1" hangingPunct="1"/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状态</a:t>
            </a:r>
            <a:r>
              <a:rPr lang="zh-CN" altLang="en-US" sz="2800">
                <a:sym typeface="Wingdings" panose="05000000000000000000" pitchFamily="2" charset="2"/>
              </a:rPr>
              <a:t>（</a:t>
            </a:r>
            <a:r>
              <a:rPr lang="en-US" altLang="zh-CN" sz="2800">
                <a:solidFill>
                  <a:srgbClr val="FF3300"/>
                </a:solidFill>
                <a:sym typeface="Wingdings" panose="05000000000000000000" pitchFamily="2" charset="2"/>
              </a:rPr>
              <a:t>state</a:t>
            </a:r>
            <a:r>
              <a:rPr lang="zh-CN" altLang="en-US" sz="2800">
                <a:sym typeface="Wingdings" panose="05000000000000000000" pitchFamily="2" charset="2"/>
              </a:rPr>
              <a:t>）：函数</a:t>
            </a:r>
          </a:p>
          <a:p>
            <a:pPr lvl="1" eaLnBrk="1" hangingPunct="1"/>
            <a:r>
              <a:rPr lang="zh-CN" altLang="en-US" sz="2400">
                <a:sym typeface="Wingdings" panose="05000000000000000000" pitchFamily="2" charset="2"/>
              </a:rPr>
              <a:t>存储位置存储数据，</a:t>
            </a:r>
            <a:r>
              <a:rPr lang="en-US" altLang="zh-CN" sz="2400">
                <a:sym typeface="Wingdings" panose="05000000000000000000" pitchFamily="2" charset="2"/>
              </a:rPr>
              <a:t>l-valuer-value</a:t>
            </a:r>
            <a:endParaRPr lang="en-US" altLang="zh-CN" sz="2400"/>
          </a:p>
        </p:txBody>
      </p:sp>
      <p:pic>
        <p:nvPicPr>
          <p:cNvPr id="18436" name="Picture 4" descr="binding">
            <a:extLst>
              <a:ext uri="{FF2B5EF4-FFF2-40B4-BE49-F238E27FC236}">
                <a16:creationId xmlns:a16="http://schemas.microsoft.com/office/drawing/2014/main" id="{30543564-0681-4418-A82D-14DFF006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67200"/>
            <a:ext cx="486568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E2C912-B186-4041-99D7-B58634AACB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3400" y="1209960"/>
              <a:ext cx="7272000" cy="4622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E2C912-B186-4041-99D7-B58634AACB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4040" y="1200600"/>
                <a:ext cx="7290720" cy="4641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49E7D99-34D1-49DE-9A66-86736A87B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34"/>
    </mc:Choice>
    <mc:Fallback>
      <p:transition spd="slow" advTm="119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2CC19A7-66B4-4240-8B4A-555D2A4C9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环境和状态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22A3F24-0E1E-47BB-BA6C-A1C9DAE2B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eaLnBrk="1" hangingPunct="1"/>
            <a:r>
              <a:rPr lang="zh-CN" altLang="en-US" sz="2800"/>
              <a:t>赋值语句改变状态，但不改变环境</a:t>
            </a:r>
          </a:p>
          <a:p>
            <a:pPr eaLnBrk="1" hangingPunct="1"/>
            <a:r>
              <a:rPr lang="zh-CN" altLang="en-US" sz="2800"/>
              <a:t>对某个环境，若名字</a:t>
            </a:r>
            <a:r>
              <a:rPr lang="en-US" altLang="zh-CN" sz="2800"/>
              <a:t>x</a:t>
            </a:r>
            <a:r>
              <a:rPr lang="zh-CN" altLang="en-US" sz="2800"/>
              <a:t>对应存储位置</a:t>
            </a:r>
            <a:r>
              <a:rPr lang="en-US" altLang="zh-CN" sz="2800"/>
              <a:t>s</a:t>
            </a:r>
            <a:r>
              <a:rPr lang="en-US" altLang="zh-CN" sz="2800">
                <a:sym typeface="Wingdings" panose="05000000000000000000" pitchFamily="2" charset="2"/>
              </a:rPr>
              <a:t></a:t>
            </a:r>
            <a:br>
              <a:rPr lang="en-US" altLang="zh-CN" sz="2800">
                <a:sym typeface="Wingdings" panose="05000000000000000000" pitchFamily="2" charset="2"/>
              </a:rPr>
            </a:br>
            <a:r>
              <a:rPr lang="en-US" altLang="zh-CN" sz="2800">
                <a:sym typeface="Wingdings" panose="05000000000000000000" pitchFamily="2" charset="2"/>
              </a:rPr>
              <a:t>x</a:t>
            </a:r>
            <a:r>
              <a:rPr lang="zh-CN" altLang="en-US" sz="2800">
                <a:solidFill>
                  <a:schemeClr val="accent2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绑定</a:t>
            </a:r>
            <a:r>
              <a:rPr lang="zh-CN" altLang="en-US" sz="2800">
                <a:sym typeface="Wingdings" panose="05000000000000000000" pitchFamily="2" charset="2"/>
              </a:rPr>
              <a:t>到</a:t>
            </a:r>
            <a:r>
              <a:rPr lang="en-US" altLang="zh-CN" sz="2800">
                <a:sym typeface="Wingdings" panose="05000000000000000000" pitchFamily="2" charset="2"/>
              </a:rPr>
              <a:t>s</a:t>
            </a:r>
            <a:r>
              <a:rPr lang="zh-CN" altLang="en-US" sz="2800">
                <a:sym typeface="Wingdings" panose="05000000000000000000" pitchFamily="2" charset="2"/>
              </a:rPr>
              <a:t>，</a:t>
            </a:r>
            <a:r>
              <a:rPr lang="en-US" altLang="zh-CN" sz="2800">
                <a:sym typeface="Wingdings" panose="05000000000000000000" pitchFamily="2" charset="2"/>
              </a:rPr>
              <a:t>s</a:t>
            </a:r>
            <a:r>
              <a:rPr lang="zh-CN" altLang="en-US" sz="2800">
                <a:sym typeface="Wingdings" panose="05000000000000000000" pitchFamily="2" charset="2"/>
              </a:rPr>
              <a:t>是</a:t>
            </a:r>
            <a:r>
              <a:rPr lang="en-US" altLang="zh-CN" sz="2800">
                <a:sym typeface="Wingdings" panose="05000000000000000000" pitchFamily="2" charset="2"/>
              </a:rPr>
              <a:t>x</a:t>
            </a:r>
            <a:r>
              <a:rPr lang="zh-CN" altLang="en-US" sz="2800">
                <a:sym typeface="Wingdings" panose="05000000000000000000" pitchFamily="2" charset="2"/>
              </a:rPr>
              <a:t>的一个</a:t>
            </a:r>
            <a:r>
              <a:rPr lang="zh-CN" altLang="en-US" sz="2800">
                <a:solidFill>
                  <a:schemeClr val="accent2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绑定</a:t>
            </a:r>
          </a:p>
          <a:p>
            <a:pPr eaLnBrk="1" hangingPunct="1"/>
            <a:r>
              <a:rPr lang="zh-CN" altLang="en-US" sz="2800">
                <a:solidFill>
                  <a:schemeClr val="accent2"/>
                </a:solidFill>
                <a:ea typeface="黑体" panose="02010609060101010101" pitchFamily="49" charset="-122"/>
              </a:rPr>
              <a:t>绑定</a:t>
            </a:r>
            <a:r>
              <a:rPr lang="en-US" altLang="zh-CN" sz="2800"/>
              <a:t>——</a:t>
            </a:r>
            <a:r>
              <a:rPr lang="zh-CN" altLang="en-US" sz="2800"/>
              <a:t>声明的动态概念</a:t>
            </a:r>
            <a:br>
              <a:rPr lang="zh-CN" altLang="en-US" sz="2800"/>
            </a:br>
            <a:br>
              <a:rPr lang="zh-CN" altLang="en-US" sz="2800"/>
            </a:br>
            <a:br>
              <a:rPr lang="zh-CN" altLang="en-US" sz="2800"/>
            </a:br>
            <a:br>
              <a:rPr lang="zh-CN" altLang="en-US" sz="2800"/>
            </a:br>
            <a:endParaRPr lang="zh-CN" altLang="en-US" sz="2800"/>
          </a:p>
          <a:p>
            <a:pPr eaLnBrk="1" hangingPunct="1"/>
            <a:r>
              <a:rPr lang="en-US" altLang="zh-CN" sz="2800"/>
              <a:t>Pascal</a:t>
            </a:r>
            <a:r>
              <a:rPr lang="zh-CN" altLang="en-US" sz="2800"/>
              <a:t>过程的局部名字，不同活动</a:t>
            </a:r>
            <a:r>
              <a:rPr lang="zh-CN" altLang="en-US" sz="2800">
                <a:sym typeface="Wingdings" panose="05000000000000000000" pitchFamily="2" charset="2"/>
              </a:rPr>
              <a:t>不同存储位置</a:t>
            </a:r>
            <a:endParaRPr lang="zh-CN" altLang="en-US" sz="2800"/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4A7D8038-40EB-44FD-BF20-2E685D4E3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276600"/>
            <a:ext cx="5399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D1066FE7-5235-448B-A61B-4F66827F8B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352800"/>
            <a:ext cx="5399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EB3AA3B0-70C8-40C5-A9B6-A2E121472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810000"/>
            <a:ext cx="5399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E1C75838-0754-45FE-B94E-3730C4284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105400"/>
            <a:ext cx="53990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4" name="Line 8">
            <a:extLst>
              <a:ext uri="{FF2B5EF4-FFF2-40B4-BE49-F238E27FC236}">
                <a16:creationId xmlns:a16="http://schemas.microsoft.com/office/drawing/2014/main" id="{B729F3D4-B21D-4785-8BEB-174F10334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352800"/>
            <a:ext cx="0" cy="1752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6697678-2A41-40D1-A273-CCC3236FA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810000"/>
            <a:ext cx="5410200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rgbClr val="3333CC"/>
                </a:solidFill>
              </a:rPr>
              <a:t>过程的定义		过程的活动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rgbClr val="3333CC"/>
                </a:solidFill>
              </a:rPr>
              <a:t>名字的声明		名字的绑定</a:t>
            </a:r>
          </a:p>
          <a:p>
            <a:pPr eaLnBrk="1" hangingPunct="1">
              <a:lnSpc>
                <a:spcPct val="89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rgbClr val="3333CC"/>
                </a:solidFill>
              </a:rPr>
              <a:t>声明的作用域	绑定的生存期</a:t>
            </a:r>
            <a:endParaRPr kumimoji="0" lang="zh-CN" altLang="en-US" sz="2800">
              <a:solidFill>
                <a:srgbClr val="3333CC"/>
              </a:solidFill>
              <a:sym typeface="Symbol" panose="05050102010706020507" pitchFamily="18" charset="2"/>
            </a:endParaRP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28A807B8-465F-456A-9BF5-F52BEA3BB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352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静态概念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9C40D1AA-F905-4C69-97F7-1EA7EA9D6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352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动态概念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0FFFF05-D7AC-4F2E-9A28-7D947A55AB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7800" y="178560"/>
              <a:ext cx="6935400" cy="4946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0FFFF05-D7AC-4F2E-9A28-7D947A55A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8440" y="169200"/>
                <a:ext cx="6954120" cy="4964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32A4644-447B-4B73-B040-C8BA1AB072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76"/>
    </mc:Choice>
    <mc:Fallback>
      <p:transition spd="slow" advTm="10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AD5C9FB-2A42-4A51-858E-A46C13CA0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7.1.6  </a:t>
            </a:r>
            <a:r>
              <a:rPr lang="zh-CN" altLang="en-US"/>
              <a:t>影响存储组织的几个问题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99FE42CD-D987-40F6-9F85-865EB850EB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过程可否递归？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过程活动结束时，局部名字值如何处理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过程可否访问非局部名字？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过程被调用时，参数如何传递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过程可否作为参数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过程可否作为返回类型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程序可否动态控制存储分配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/>
              <a:t>存储是否必须显式释放？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6846350-EE8F-499E-8028-CF0C003751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5560" y="1615680"/>
              <a:ext cx="5279040" cy="4236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6846350-EE8F-499E-8028-CF0C003751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6200" y="1606320"/>
                <a:ext cx="5297760" cy="4254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9413D32-6AF6-42FB-A539-3FB6DD925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08"/>
    </mc:Choice>
    <mc:Fallback>
      <p:transition spd="slow" advTm="10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01D01-7537-4E3F-85A0-EA4A4A27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9FE04-A3C0-49C9-B874-3776098A2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对下面计算斐波那契数列的函数，画出</a:t>
            </a:r>
            <a:r>
              <a:rPr lang="en-US" altLang="zh-CN" dirty="0"/>
              <a:t>fib(4)</a:t>
            </a:r>
            <a:r>
              <a:rPr lang="zh-CN" altLang="en-US" dirty="0"/>
              <a:t>的活动树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int fib(int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en-US" altLang="zh-CN" sz="2000" dirty="0"/>
              <a:t>{</a:t>
            </a:r>
          </a:p>
          <a:p>
            <a:pPr marL="0" indent="0">
              <a:buNone/>
            </a:pPr>
            <a:r>
              <a:rPr lang="en-US" altLang="zh-CN" sz="2000" dirty="0"/>
              <a:t>	if (</a:t>
            </a:r>
            <a:r>
              <a:rPr lang="en-US" altLang="zh-CN" sz="2000" dirty="0" err="1"/>
              <a:t>i</a:t>
            </a:r>
            <a:r>
              <a:rPr lang="zh-CN" altLang="en-US" sz="2000" dirty="0"/>
              <a:t> </a:t>
            </a:r>
            <a:r>
              <a:rPr lang="en-US" altLang="zh-CN" sz="2000" dirty="0"/>
              <a:t>&lt;= 0) return 0;</a:t>
            </a:r>
          </a:p>
          <a:p>
            <a:pPr marL="0" indent="0">
              <a:buNone/>
            </a:pPr>
            <a:r>
              <a:rPr lang="en-US" altLang="zh-CN" sz="2000" dirty="0"/>
              <a:t>	if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&lt;= 1) return 1;</a:t>
            </a:r>
          </a:p>
          <a:p>
            <a:pPr marL="0" indent="0">
              <a:buNone/>
            </a:pPr>
            <a:r>
              <a:rPr lang="en-US" altLang="zh-CN" sz="2000" dirty="0"/>
              <a:t>	return fib(i-1)+fib</a:t>
            </a:r>
            <a:r>
              <a:rPr lang="en-US" altLang="zh-CN" sz="2000"/>
              <a:t>(i-2);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A2877AC-3F45-45F6-A8FE-211915A470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2440" y="1997280"/>
              <a:ext cx="7334640" cy="3198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A2877AC-3F45-45F6-A8FE-211915A47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3080" y="1987920"/>
                <a:ext cx="7353360" cy="3217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CE50B34-F34D-4962-8EAB-FCFDB31F13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3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80"/>
    </mc:Choice>
    <mc:Fallback>
      <p:transition spd="slow" advTm="40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A937CA7-A87F-46ED-B6B8-76542A84B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学习内容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1A807D6-4D21-4552-8257-551D0CCD32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源语言语义</a:t>
            </a:r>
          </a:p>
          <a:p>
            <a:pPr eaLnBrk="1" hangingPunct="1"/>
            <a:r>
              <a:rPr lang="zh-CN" altLang="en-US"/>
              <a:t>存储组织</a:t>
            </a:r>
          </a:p>
          <a:p>
            <a:pPr eaLnBrk="1" hangingPunct="1"/>
            <a:r>
              <a:rPr lang="zh-CN" altLang="en-US"/>
              <a:t>存储分配策略</a:t>
            </a:r>
          </a:p>
          <a:p>
            <a:pPr eaLnBrk="1" hangingPunct="1"/>
            <a:r>
              <a:rPr lang="zh-CN" altLang="en-US"/>
              <a:t>对非局部名字的访问</a:t>
            </a:r>
          </a:p>
          <a:p>
            <a:pPr eaLnBrk="1" hangingPunct="1"/>
            <a:r>
              <a:rPr lang="zh-CN" altLang="en-US"/>
              <a:t>参数传递</a:t>
            </a:r>
          </a:p>
          <a:p>
            <a:pPr eaLnBrk="1" hangingPunct="1"/>
            <a:r>
              <a:rPr lang="zh-CN" altLang="en-US"/>
              <a:t>符号表</a:t>
            </a:r>
          </a:p>
          <a:p>
            <a:pPr eaLnBrk="1" hangingPunct="1"/>
            <a:r>
              <a:rPr lang="zh-CN" altLang="en-US"/>
              <a:t>动态内存分配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DC1E18F-2867-40AF-B909-860B01EC9B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5160" y="1834560"/>
              <a:ext cx="3948840" cy="2464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DC1E18F-2867-40AF-B909-860B01EC9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800" y="1825200"/>
                <a:ext cx="3967560" cy="2482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3DB94EC-3515-49F3-9ED3-6C1C47D1C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86"/>
    </mc:Choice>
    <mc:Fallback>
      <p:transition spd="slow" advTm="62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24647D7-307F-4472-B2B6-F1C366189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7.1  </a:t>
            </a:r>
            <a:r>
              <a:rPr lang="zh-CN" altLang="en-US"/>
              <a:t>源语言相关问题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A04BCD5-F729-4DEE-AEB1-CB309C172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CN" sz="2800"/>
              <a:t>7.1.1  </a:t>
            </a:r>
            <a:r>
              <a:rPr lang="zh-CN" altLang="en-US" sz="2800"/>
              <a:t>过程（函数），</a:t>
            </a:r>
            <a:r>
              <a:rPr lang="en-US" altLang="zh-CN" sz="2800">
                <a:solidFill>
                  <a:srgbClr val="FF3300"/>
                </a:solidFill>
              </a:rPr>
              <a:t>procedure</a:t>
            </a:r>
            <a:r>
              <a:rPr lang="en-US" altLang="zh-CN" sz="2800"/>
              <a:t>——</a:t>
            </a:r>
            <a:r>
              <a:rPr lang="zh-CN" altLang="en-US" sz="2800"/>
              <a:t>静态</a:t>
            </a:r>
            <a:br>
              <a:rPr lang="zh-CN" altLang="en-US" sz="2800"/>
            </a:br>
            <a:r>
              <a:rPr lang="zh-CN" altLang="en-US" sz="2800"/>
              <a:t>活动，</a:t>
            </a:r>
            <a:r>
              <a:rPr lang="en-US" altLang="zh-CN" sz="2800">
                <a:solidFill>
                  <a:srgbClr val="FF3300"/>
                </a:solidFill>
              </a:rPr>
              <a:t>activation</a:t>
            </a:r>
            <a:r>
              <a:rPr lang="en-US" altLang="zh-CN" sz="2800"/>
              <a:t>——</a:t>
            </a:r>
            <a:r>
              <a:rPr lang="zh-CN" altLang="en-US" sz="2800"/>
              <a:t>动态</a:t>
            </a:r>
          </a:p>
          <a:p>
            <a:pPr eaLnBrk="1" hangingPunct="1"/>
            <a:r>
              <a:rPr lang="zh-CN" altLang="en-US" sz="2800"/>
              <a:t>过程定义，</a:t>
            </a:r>
            <a:r>
              <a:rPr lang="en-US" altLang="zh-CN" sz="2800">
                <a:solidFill>
                  <a:srgbClr val="FF3300"/>
                </a:solidFill>
              </a:rPr>
              <a:t>procedure definition</a:t>
            </a:r>
          </a:p>
          <a:p>
            <a:pPr eaLnBrk="1" hangingPunct="1"/>
            <a:r>
              <a:rPr lang="zh-CN" altLang="en-US" sz="2800"/>
              <a:t>过程名，</a:t>
            </a:r>
            <a:r>
              <a:rPr lang="en-US" altLang="zh-CN" sz="2800">
                <a:solidFill>
                  <a:srgbClr val="FF3300"/>
                </a:solidFill>
              </a:rPr>
              <a:t>procedure name</a:t>
            </a:r>
          </a:p>
          <a:p>
            <a:pPr eaLnBrk="1" hangingPunct="1"/>
            <a:r>
              <a:rPr lang="zh-CN" altLang="en-US" sz="2800"/>
              <a:t>过程体，</a:t>
            </a:r>
            <a:r>
              <a:rPr lang="en-US" altLang="zh-CN" sz="2800">
                <a:solidFill>
                  <a:srgbClr val="FF3300"/>
                </a:solidFill>
              </a:rPr>
              <a:t>procedure body</a:t>
            </a:r>
          </a:p>
          <a:p>
            <a:pPr eaLnBrk="1" hangingPunct="1"/>
            <a:r>
              <a:rPr lang="zh-CN" altLang="en-US" sz="2800"/>
              <a:t>函数，</a:t>
            </a:r>
            <a:r>
              <a:rPr lang="en-US" altLang="zh-CN" sz="2800">
                <a:solidFill>
                  <a:srgbClr val="FF3300"/>
                </a:solidFill>
              </a:rPr>
              <a:t>function</a:t>
            </a:r>
          </a:p>
          <a:p>
            <a:pPr eaLnBrk="1" hangingPunct="1"/>
            <a:r>
              <a:rPr lang="zh-CN" altLang="en-US" sz="2800"/>
              <a:t>调用，</a:t>
            </a:r>
            <a:r>
              <a:rPr lang="en-US" altLang="zh-CN" sz="2800">
                <a:solidFill>
                  <a:srgbClr val="FF3300"/>
                </a:solidFill>
              </a:rPr>
              <a:t>call</a:t>
            </a:r>
          </a:p>
          <a:p>
            <a:pPr eaLnBrk="1" hangingPunct="1"/>
            <a:r>
              <a:rPr lang="zh-CN" altLang="en-US" sz="2800"/>
              <a:t>形式参数，</a:t>
            </a:r>
            <a:r>
              <a:rPr lang="en-US" altLang="zh-CN" sz="2800">
                <a:solidFill>
                  <a:srgbClr val="FF3300"/>
                </a:solidFill>
              </a:rPr>
              <a:t>formal parameters</a:t>
            </a:r>
          </a:p>
          <a:p>
            <a:pPr eaLnBrk="1" hangingPunct="1"/>
            <a:r>
              <a:rPr lang="zh-CN" altLang="en-US" sz="2800"/>
              <a:t>实际参数，</a:t>
            </a:r>
            <a:r>
              <a:rPr lang="en-US" altLang="zh-CN" sz="2800">
                <a:solidFill>
                  <a:srgbClr val="FF3300"/>
                </a:solidFill>
              </a:rPr>
              <a:t>actual parameters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AF75192-9C18-416E-8A87-1C935A6420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8520" y="1840680"/>
              <a:ext cx="3744720" cy="3983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AF75192-9C18-416E-8A87-1C935A642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9160" y="1831320"/>
                <a:ext cx="3763440" cy="4001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8836DC6-2B97-42B9-BE3D-20E39E6E3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02"/>
    </mc:Choice>
    <mc:Fallback>
      <p:transition spd="slow" advTm="9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011EBA3-9266-4DF6-B986-9F76A06F3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Pascal</a:t>
            </a:r>
            <a:r>
              <a:rPr lang="zh-CN" altLang="en-US"/>
              <a:t>源码示例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2BD8523-35DB-438D-B170-927E5D73B3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program sort(input, output);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var a : array [0..10] of integer;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procedure readarray;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var i : integer;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begin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for i := 1 to 9 do read(a[i]);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end;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function partition(y, z : integer) : integer;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var i, j, x, v : integer;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begin 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end;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9A1F64A0-C8B0-4A9B-8B0F-A537CEDBBE0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28600" y="28194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过程定义</a:t>
            </a:r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6838F789-7EAF-4F2A-A3F8-6C599373DEF5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1066800" y="2514600"/>
            <a:ext cx="5334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6D04C9CE-9D1A-4537-8E3D-B467C5C7AF9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572000" y="22098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过程名</a:t>
            </a:r>
          </a:p>
        </p:txBody>
      </p:sp>
      <p:sp>
        <p:nvSpPr>
          <p:cNvPr id="8199" name="Line 7">
            <a:extLst>
              <a:ext uri="{FF2B5EF4-FFF2-40B4-BE49-F238E27FC236}">
                <a16:creationId xmlns:a16="http://schemas.microsoft.com/office/drawing/2014/main" id="{35DE446D-1A88-41BB-8A00-EB7534502EF1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038600" y="2438400"/>
            <a:ext cx="685800" cy="152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0" name="Text Box 8">
            <a:extLst>
              <a:ext uri="{FF2B5EF4-FFF2-40B4-BE49-F238E27FC236}">
                <a16:creationId xmlns:a16="http://schemas.microsoft.com/office/drawing/2014/main" id="{493FE31C-64EE-4EA6-8FAC-A606EB0F2BE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638800" y="48768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形式参数</a:t>
            </a:r>
          </a:p>
        </p:txBody>
      </p:sp>
      <p:sp>
        <p:nvSpPr>
          <p:cNvPr id="8201" name="Line 9">
            <a:extLst>
              <a:ext uri="{FF2B5EF4-FFF2-40B4-BE49-F238E27FC236}">
                <a16:creationId xmlns:a16="http://schemas.microsoft.com/office/drawing/2014/main" id="{888ADAB2-7C00-4BFC-B5F6-AB57BA595682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4191000" y="4800600"/>
            <a:ext cx="16002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2" name="Text Box 10">
            <a:extLst>
              <a:ext uri="{FF2B5EF4-FFF2-40B4-BE49-F238E27FC236}">
                <a16:creationId xmlns:a16="http://schemas.microsoft.com/office/drawing/2014/main" id="{CE617703-387B-4485-A3ED-CDC58FE69AF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28600" y="49530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函数定义</a:t>
            </a:r>
          </a:p>
        </p:txBody>
      </p:sp>
      <p:sp>
        <p:nvSpPr>
          <p:cNvPr id="8203" name="Line 11">
            <a:extLst>
              <a:ext uri="{FF2B5EF4-FFF2-40B4-BE49-F238E27FC236}">
                <a16:creationId xmlns:a16="http://schemas.microsoft.com/office/drawing/2014/main" id="{358DF9A6-6A9F-4D1A-802E-8D0196499C64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1066800" y="4648200"/>
            <a:ext cx="533400" cy="457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4" name="AutoShape 12">
            <a:extLst>
              <a:ext uri="{FF2B5EF4-FFF2-40B4-BE49-F238E27FC236}">
                <a16:creationId xmlns:a16="http://schemas.microsoft.com/office/drawing/2014/main" id="{D30A96C0-24FB-4357-9E0E-8A55ED093516}"/>
              </a:ext>
            </a:extLst>
          </p:cNvPr>
          <p:cNvSpPr>
            <a:spLocks/>
          </p:cNvSpPr>
          <p:nvPr/>
        </p:nvSpPr>
        <p:spPr bwMode="ltGray">
          <a:xfrm>
            <a:off x="6629400" y="2819400"/>
            <a:ext cx="381000" cy="1447800"/>
          </a:xfrm>
          <a:prstGeom prst="rightBrace">
            <a:avLst>
              <a:gd name="adj1" fmla="val 31667"/>
              <a:gd name="adj2" fmla="val 50000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8205" name="Text Box 13">
            <a:extLst>
              <a:ext uri="{FF2B5EF4-FFF2-40B4-BE49-F238E27FC236}">
                <a16:creationId xmlns:a16="http://schemas.microsoft.com/office/drawing/2014/main" id="{6385DD02-7535-4152-8852-14637341869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086600" y="33528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过程体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A60B122-B3F4-4333-A307-DE3933FC7E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96080" y="2687400"/>
              <a:ext cx="4441680" cy="2176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A60B122-B3F4-4333-A307-DE3933FC7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6720" y="2678040"/>
                <a:ext cx="4460400" cy="2194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AD87319-D9FE-4344-81D6-C93B46453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22"/>
    </mc:Choice>
    <mc:Fallback>
      <p:transition spd="slow" advTm="43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C77E592-7C3B-4E04-A8C4-88B5FDC51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Pascal</a:t>
            </a:r>
            <a:r>
              <a:rPr lang="zh-CN" altLang="en-US"/>
              <a:t>源码示例（续）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4C4D8BB-6D51-40E4-B9E4-619D13259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procedure quicksort(m, n : integer);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var i : integer;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begin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if (n &gt; m) then begin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	i := partition(m, n);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	quicksort(m, i - 1);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	quicksort(i + 1, n)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	end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end;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9F0F8E9-FB6F-4C7E-B1E3-14CA2625E1C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362200" y="35814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调用</a:t>
            </a: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DFD33657-3DBF-47F5-B5B2-51118B86AE47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3124200" y="3505200"/>
            <a:ext cx="15240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B47CA512-67A8-4370-BE21-1A4F1CBC117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629400" y="3581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实际参数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474EADB1-76C7-4E1E-BFE4-D682A9BC4EC7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6019800" y="3429000"/>
            <a:ext cx="762000" cy="381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50C07DB-2E36-46F8-A84C-B9FC8D1FAC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38840" y="3503880"/>
              <a:ext cx="2398320" cy="891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50C07DB-2E36-46F8-A84C-B9FC8D1FAC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9480" y="3494520"/>
                <a:ext cx="2417040" cy="910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A373494-B426-423E-A0C7-8BC0F56F3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1"/>
    </mc:Choice>
    <mc:Fallback>
      <p:transition spd="slow" advTm="2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5364341-F208-48EC-9EDB-255975179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Pascal</a:t>
            </a:r>
            <a:r>
              <a:rPr lang="zh-CN" altLang="en-US"/>
              <a:t>源码示例（续）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F128F83-447B-4030-8AB8-31824A081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begin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a[0] := -9999; a[10] := 9999;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readarray;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quicksort(1, 9);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end.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E00E61-11CC-4073-81A5-7145D2599E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2400" y="1639440"/>
              <a:ext cx="2404440" cy="1803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E00E61-11CC-4073-81A5-7145D2599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3040" y="1630080"/>
                <a:ext cx="2423160" cy="1822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08140BE-1B69-43F9-B87D-C91660902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37"/>
    </mc:Choice>
    <mc:Fallback>
      <p:transition spd="slow" advTm="18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08A03DD-9AB6-48D9-8DDE-777899B91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7.1.2  </a:t>
            </a:r>
            <a:r>
              <a:rPr lang="zh-CN" altLang="en-US"/>
              <a:t>活动树（</a:t>
            </a:r>
            <a:r>
              <a:rPr lang="en-US" altLang="zh-CN">
                <a:solidFill>
                  <a:srgbClr val="FF3300"/>
                </a:solidFill>
              </a:rPr>
              <a:t>activation tree</a:t>
            </a:r>
            <a:r>
              <a:rPr lang="zh-CN" altLang="en-US"/>
              <a:t>）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2A69206-CCBC-42C0-BC78-887129114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控制流</a:t>
            </a:r>
          </a:p>
          <a:p>
            <a:pPr lvl="1" eaLnBrk="1" hangingPunct="1"/>
            <a:r>
              <a:rPr lang="zh-CN" altLang="en-US" sz="2400"/>
              <a:t>顺序性：程序的执行</a:t>
            </a:r>
            <a:r>
              <a:rPr lang="zh-CN" altLang="en-US" sz="2400">
                <a:sym typeface="Wingdings" panose="05000000000000000000" pitchFamily="2" charset="2"/>
              </a:rPr>
              <a:t></a:t>
            </a:r>
            <a:r>
              <a:rPr lang="zh-CN" altLang="en-US" sz="2400"/>
              <a:t>一组操作步骤序列，在每个步骤，控制流开始于程序的特定位置</a:t>
            </a:r>
          </a:p>
          <a:p>
            <a:pPr lvl="1" eaLnBrk="1" hangingPunct="1"/>
            <a:r>
              <a:rPr lang="zh-CN" altLang="en-US" sz="2400"/>
              <a:t>过程的执行：起始于过程体开始，最终控制权返回到过程调用点之后</a:t>
            </a:r>
            <a:r>
              <a:rPr lang="zh-CN" altLang="en-US" sz="2400">
                <a:sym typeface="Wingdings" panose="05000000000000000000" pitchFamily="2" charset="2"/>
              </a:rPr>
              <a:t></a:t>
            </a:r>
            <a:r>
              <a:rPr lang="zh-CN" altLang="en-US" sz="2400">
                <a:solidFill>
                  <a:srgbClr val="FF3300"/>
                </a:solidFill>
                <a:sym typeface="Wingdings" panose="05000000000000000000" pitchFamily="2" charset="2"/>
              </a:rPr>
              <a:t>活动树</a:t>
            </a:r>
            <a:r>
              <a:rPr lang="zh-CN" altLang="en-US" sz="2400">
                <a:sym typeface="Wingdings" panose="05000000000000000000" pitchFamily="2" charset="2"/>
              </a:rPr>
              <a:t>表示</a:t>
            </a:r>
            <a:endParaRPr lang="zh-CN" altLang="en-US" sz="2400"/>
          </a:p>
          <a:p>
            <a:pPr eaLnBrk="1" hangingPunct="1"/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活动</a:t>
            </a:r>
            <a:r>
              <a:rPr lang="zh-CN" altLang="en-US" sz="2800"/>
              <a:t>：一次</a:t>
            </a:r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执行</a:t>
            </a:r>
            <a:r>
              <a:rPr lang="zh-CN" altLang="en-US" sz="2800"/>
              <a:t>（</a:t>
            </a:r>
            <a:r>
              <a:rPr lang="en-US" altLang="zh-CN" sz="2800">
                <a:solidFill>
                  <a:srgbClr val="FF3300"/>
                </a:solidFill>
              </a:rPr>
              <a:t>execution</a:t>
            </a:r>
            <a:r>
              <a:rPr lang="zh-CN" altLang="en-US" sz="2800"/>
              <a:t>）</a:t>
            </a:r>
          </a:p>
          <a:p>
            <a:pPr eaLnBrk="1" hangingPunct="1"/>
            <a:r>
              <a:rPr lang="zh-CN" altLang="en-US" sz="2800">
                <a:ea typeface="黑体" panose="02010609060101010101" pitchFamily="49" charset="-122"/>
              </a:rPr>
              <a:t>过程</a:t>
            </a:r>
            <a:r>
              <a:rPr lang="en-US" altLang="zh-CN" sz="2800">
                <a:ea typeface="黑体" panose="02010609060101010101" pitchFamily="49" charset="-122"/>
              </a:rPr>
              <a:t>P</a:t>
            </a:r>
            <a:r>
              <a:rPr lang="zh-CN" altLang="en-US" sz="2800">
                <a:ea typeface="黑体" panose="02010609060101010101" pitchFamily="49" charset="-122"/>
              </a:rPr>
              <a:t>的</a:t>
            </a:r>
            <a:r>
              <a:rPr lang="zh-CN" altLang="en-US" sz="2800">
                <a:solidFill>
                  <a:srgbClr val="3333CC"/>
                </a:solidFill>
                <a:ea typeface="黑体" panose="02010609060101010101" pitchFamily="49" charset="-122"/>
              </a:rPr>
              <a:t>生存期</a:t>
            </a:r>
            <a:r>
              <a:rPr lang="zh-CN" altLang="en-US" sz="2800"/>
              <a:t>，</a:t>
            </a:r>
            <a:r>
              <a:rPr lang="en-US" altLang="zh-CN" sz="2800">
                <a:solidFill>
                  <a:srgbClr val="FF3300"/>
                </a:solidFill>
              </a:rPr>
              <a:t>lifetime</a:t>
            </a:r>
            <a:r>
              <a:rPr lang="zh-CN" altLang="en-US" sz="2800"/>
              <a:t>：</a:t>
            </a:r>
          </a:p>
          <a:p>
            <a:pPr lvl="1" eaLnBrk="1" hangingPunct="1"/>
            <a:r>
              <a:rPr lang="zh-CN" altLang="en-US" sz="2400"/>
              <a:t>过程体执行的第一步操作到最后一步操作的操作序列，包括</a:t>
            </a:r>
            <a:r>
              <a:rPr lang="en-US" altLang="zh-CN" sz="2400"/>
              <a:t>P</a:t>
            </a:r>
            <a:r>
              <a:rPr lang="zh-CN" altLang="en-US" sz="2400"/>
              <a:t>调用其他过程的时间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2F8A5C2-F5A7-41EA-93D1-54374103D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592"/>
    </mc:Choice>
    <mc:Fallback>
      <p:transition spd="slow" advTm="131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A8A111D-89B6-4BEC-B26F-9D76184D4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过程的活动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9BA676F-E313-4E67-B353-157516FC7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CN" sz="2800"/>
              <a:t>p</a:t>
            </a:r>
            <a:r>
              <a:rPr lang="zh-CN" altLang="en-US" sz="2800"/>
              <a:t>调用</a:t>
            </a:r>
            <a:r>
              <a:rPr lang="en-US" altLang="zh-CN" sz="2800"/>
              <a:t>q</a:t>
            </a:r>
            <a:r>
              <a:rPr lang="zh-CN" altLang="en-US" sz="2800"/>
              <a:t>，控制最终会返回</a:t>
            </a:r>
            <a:r>
              <a:rPr lang="en-US" altLang="zh-CN" sz="2800"/>
              <a:t>p——</a:t>
            </a:r>
            <a:r>
              <a:rPr lang="zh-CN" altLang="en-US" sz="2800"/>
              <a:t>每次控制流从</a:t>
            </a:r>
            <a:r>
              <a:rPr lang="en-US" altLang="zh-CN" sz="2800"/>
              <a:t>p</a:t>
            </a:r>
            <a:r>
              <a:rPr lang="zh-CN" altLang="en-US" sz="2800"/>
              <a:t>转移到</a:t>
            </a:r>
            <a:r>
              <a:rPr lang="en-US" altLang="zh-CN" sz="2800"/>
              <a:t>q</a:t>
            </a:r>
            <a:r>
              <a:rPr lang="zh-CN" altLang="en-US" sz="2800"/>
              <a:t>，总会返回到</a:t>
            </a:r>
            <a:r>
              <a:rPr lang="en-US" altLang="zh-CN" sz="2800"/>
              <a:t>p</a:t>
            </a:r>
          </a:p>
          <a:p>
            <a:pPr eaLnBrk="1" hangingPunct="1"/>
            <a:r>
              <a:rPr lang="zh-CN" altLang="en-US" sz="2800"/>
              <a:t>过程的生命期或者不重叠、或者嵌套</a:t>
            </a:r>
            <a:r>
              <a:rPr lang="en-US" altLang="zh-CN" sz="2800"/>
              <a:t>——b</a:t>
            </a:r>
            <a:r>
              <a:rPr lang="zh-CN" altLang="en-US" sz="2800"/>
              <a:t>在</a:t>
            </a:r>
            <a:r>
              <a:rPr lang="en-US" altLang="zh-CN" sz="2800"/>
              <a:t>a</a:t>
            </a:r>
            <a:r>
              <a:rPr lang="zh-CN" altLang="en-US" sz="2800"/>
              <a:t>退出之前进入，则必在</a:t>
            </a:r>
            <a:r>
              <a:rPr lang="en-US" altLang="zh-CN" sz="2800"/>
              <a:t>a</a:t>
            </a:r>
            <a:r>
              <a:rPr lang="zh-CN" altLang="en-US" sz="2800"/>
              <a:t>之前退出</a:t>
            </a:r>
          </a:p>
          <a:p>
            <a:pPr lvl="1" eaLnBrk="1" hangingPunct="1"/>
            <a:r>
              <a:rPr lang="zh-CN" altLang="en-US" sz="2400"/>
              <a:t>利用输出语句演示嵌套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execution begin…		…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enter readarray			leave quicksort(1, 3)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leave readarray			enter quicksort(5, 9)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enter quicksort(1, 9)		…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enter partition(1, 9)		leave quicksort(5, 9)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leave partition(1, 9)		leave quicksort(1, 9)</a:t>
            </a:r>
          </a:p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enter quicksort(1, 3)		execution terminated.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B26A22-C3F7-4485-9DEB-D7F9762887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3696120"/>
              <a:ext cx="5894280" cy="2340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B26A22-C3F7-4485-9DEB-D7F9762887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600" y="3686760"/>
                <a:ext cx="5913000" cy="235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DE2BA93-9593-4E61-9C79-39F4A85B8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007"/>
    </mc:Choice>
    <mc:Fallback>
      <p:transition spd="slow" advTm="185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F42912-9FB0-4ABA-BCE3-5EE4FF4893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递归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E363CBE-7FC3-4D49-BEB4-59785E251F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/>
              <a:t>过程</a:t>
            </a:r>
            <a:r>
              <a:rPr lang="en-US" altLang="zh-CN"/>
              <a:t>p</a:t>
            </a:r>
            <a:r>
              <a:rPr lang="zh-CN" altLang="en-US"/>
              <a:t>的某个活动尚未结束，可以开始它的一个新的活动</a:t>
            </a:r>
          </a:p>
          <a:p>
            <a:pPr marL="609600" indent="-609600" eaLnBrk="1" hangingPunct="1"/>
            <a:r>
              <a:rPr lang="zh-CN" altLang="en-US"/>
              <a:t>间接递归</a:t>
            </a:r>
          </a:p>
          <a:p>
            <a:pPr marL="609600" indent="-609600" eaLnBrk="1" hangingPunct="1"/>
            <a:r>
              <a:rPr lang="zh-CN" altLang="en-US"/>
              <a:t>活动树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结点</a:t>
            </a:r>
            <a:r>
              <a:rPr lang="en-US" altLang="zh-CN"/>
              <a:t>——</a:t>
            </a:r>
            <a:r>
              <a:rPr lang="zh-CN" altLang="en-US"/>
              <a:t>过程的活动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根结点</a:t>
            </a:r>
            <a:r>
              <a:rPr lang="en-US" altLang="zh-CN"/>
              <a:t>——</a:t>
            </a:r>
            <a:r>
              <a:rPr lang="zh-CN" altLang="en-US"/>
              <a:t>主程序的活动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a</a:t>
            </a:r>
            <a:r>
              <a:rPr lang="zh-CN" altLang="en-US"/>
              <a:t>是</a:t>
            </a:r>
            <a:r>
              <a:rPr lang="en-US" altLang="zh-CN"/>
              <a:t>b</a:t>
            </a:r>
            <a:r>
              <a:rPr lang="zh-CN" altLang="en-US"/>
              <a:t>的父结点</a:t>
            </a:r>
            <a:r>
              <a:rPr lang="zh-CN" altLang="en-US">
                <a:sym typeface="Wingdings" panose="05000000000000000000" pitchFamily="2" charset="2"/>
              </a:rPr>
              <a:t></a:t>
            </a:r>
            <a:r>
              <a:rPr lang="zh-CN" altLang="en-US"/>
              <a:t>控制流从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>
                <a:sym typeface="Wingdings" panose="05000000000000000000" pitchFamily="2" charset="2"/>
              </a:rPr>
              <a:t>b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a</a:t>
            </a:r>
            <a:r>
              <a:rPr lang="zh-CN" altLang="en-US"/>
              <a:t>在</a:t>
            </a:r>
            <a:r>
              <a:rPr lang="en-US" altLang="zh-CN"/>
              <a:t>b</a:t>
            </a:r>
            <a:r>
              <a:rPr lang="zh-CN" altLang="en-US"/>
              <a:t>的左边</a:t>
            </a:r>
            <a:r>
              <a:rPr lang="zh-CN" altLang="en-US">
                <a:sym typeface="Wingdings" panose="05000000000000000000" pitchFamily="2" charset="2"/>
              </a:rPr>
              <a:t>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的生存期在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之前</a:t>
            </a:r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AAF2141-822B-489F-9513-09A0C0B86F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1360" y="2773800"/>
              <a:ext cx="916200" cy="174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AAF2141-822B-489F-9513-09A0C0B86F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2000" y="2764440"/>
                <a:ext cx="934920" cy="193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2DC6D0-6051-4313-A1A4-BB6EA3246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33"/>
    </mc:Choice>
    <mc:Fallback>
      <p:transition spd="slow" advTm="41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15386</TotalTime>
  <Words>938</Words>
  <Application>Microsoft Office PowerPoint</Application>
  <PresentationFormat>全屏显示(4:3)</PresentationFormat>
  <Paragraphs>130</Paragraphs>
  <Slides>17</Slides>
  <Notes>0</Notes>
  <HiddenSlides>0</HiddenSlides>
  <MMClips>17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黑体</vt:lpstr>
      <vt:lpstr>宋体</vt:lpstr>
      <vt:lpstr>Symbol</vt:lpstr>
      <vt:lpstr>Tahoma</vt:lpstr>
      <vt:lpstr>Times New Roman</vt:lpstr>
      <vt:lpstr>Wingdings</vt:lpstr>
      <vt:lpstr>Blends</vt:lpstr>
      <vt:lpstr>第七章  运行时环境</vt:lpstr>
      <vt:lpstr>学习内容</vt:lpstr>
      <vt:lpstr>7.1  源语言相关问题</vt:lpstr>
      <vt:lpstr>Pascal源码示例</vt:lpstr>
      <vt:lpstr>Pascal源码示例（续）</vt:lpstr>
      <vt:lpstr>Pascal源码示例（续）</vt:lpstr>
      <vt:lpstr>7.1.2  活动树（activation tree）</vt:lpstr>
      <vt:lpstr>过程的活动</vt:lpstr>
      <vt:lpstr>递归</vt:lpstr>
      <vt:lpstr>例7.1</vt:lpstr>
      <vt:lpstr>7.1.3  控制栈（control stack）</vt:lpstr>
      <vt:lpstr>例7.2</vt:lpstr>
      <vt:lpstr>7.1.4  作用域</vt:lpstr>
      <vt:lpstr>7.1.5  名字的绑定（binding）</vt:lpstr>
      <vt:lpstr>环境和状态</vt:lpstr>
      <vt:lpstr>7.1.6  影响存储组织的几个问题</vt:lpstr>
      <vt:lpstr>预习作业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王 刚</cp:lastModifiedBy>
  <cp:revision>1640</cp:revision>
  <dcterms:created xsi:type="dcterms:W3CDTF">2003-06-05T11:51:39Z</dcterms:created>
  <dcterms:modified xsi:type="dcterms:W3CDTF">2020-12-06T01:21:55Z</dcterms:modified>
</cp:coreProperties>
</file>